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2"/>
  </p:notesMasterIdLst>
  <p:handoutMasterIdLst>
    <p:handoutMasterId r:id="rId13"/>
  </p:handoutMasterIdLst>
  <p:sldIdLst>
    <p:sldId id="2147474929" r:id="rId5"/>
    <p:sldId id="2147475852" r:id="rId6"/>
    <p:sldId id="2147475882" r:id="rId7"/>
    <p:sldId id="2147475872" r:id="rId8"/>
    <p:sldId id="2147475881" r:id="rId9"/>
    <p:sldId id="2147475873" r:id="rId10"/>
    <p:sldId id="2147475805" r:id="rId11"/>
  </p:sldIdLst>
  <p:sldSz cx="12192000" cy="6858000"/>
  <p:notesSz cx="6858000" cy="9144000"/>
  <p:defaultTextStyle>
    <a:defPPr>
      <a:defRPr lang="it-IT"/>
    </a:defPPr>
    <a:lvl1pPr algn="l" rtl="0" eaLnBrk="0" fontAlgn="base" hangingPunct="0">
      <a:spcBef>
        <a:spcPct val="0"/>
      </a:spcBef>
      <a:spcAft>
        <a:spcPct val="0"/>
      </a:spcAft>
      <a:defRPr kern="1200">
        <a:solidFill>
          <a:schemeClr val="tx1"/>
        </a:solidFill>
        <a:latin typeface="Montserrat" pitchFamily="2" charset="77"/>
        <a:ea typeface="+mn-ea"/>
        <a:cs typeface="+mn-cs"/>
      </a:defRPr>
    </a:lvl1pPr>
    <a:lvl2pPr marL="457200" algn="l" rtl="0" eaLnBrk="0" fontAlgn="base" hangingPunct="0">
      <a:spcBef>
        <a:spcPct val="0"/>
      </a:spcBef>
      <a:spcAft>
        <a:spcPct val="0"/>
      </a:spcAft>
      <a:defRPr kern="1200">
        <a:solidFill>
          <a:schemeClr val="tx1"/>
        </a:solidFill>
        <a:latin typeface="Montserrat" pitchFamily="2" charset="77"/>
        <a:ea typeface="+mn-ea"/>
        <a:cs typeface="+mn-cs"/>
      </a:defRPr>
    </a:lvl2pPr>
    <a:lvl3pPr marL="914400" algn="l" rtl="0" eaLnBrk="0" fontAlgn="base" hangingPunct="0">
      <a:spcBef>
        <a:spcPct val="0"/>
      </a:spcBef>
      <a:spcAft>
        <a:spcPct val="0"/>
      </a:spcAft>
      <a:defRPr kern="1200">
        <a:solidFill>
          <a:schemeClr val="tx1"/>
        </a:solidFill>
        <a:latin typeface="Montserrat" pitchFamily="2" charset="77"/>
        <a:ea typeface="+mn-ea"/>
        <a:cs typeface="+mn-cs"/>
      </a:defRPr>
    </a:lvl3pPr>
    <a:lvl4pPr marL="1371600" algn="l" rtl="0" eaLnBrk="0" fontAlgn="base" hangingPunct="0">
      <a:spcBef>
        <a:spcPct val="0"/>
      </a:spcBef>
      <a:spcAft>
        <a:spcPct val="0"/>
      </a:spcAft>
      <a:defRPr kern="1200">
        <a:solidFill>
          <a:schemeClr val="tx1"/>
        </a:solidFill>
        <a:latin typeface="Montserrat" pitchFamily="2" charset="77"/>
        <a:ea typeface="+mn-ea"/>
        <a:cs typeface="+mn-cs"/>
      </a:defRPr>
    </a:lvl4pPr>
    <a:lvl5pPr marL="1828800" algn="l" rtl="0" eaLnBrk="0" fontAlgn="base" hangingPunct="0">
      <a:spcBef>
        <a:spcPct val="0"/>
      </a:spcBef>
      <a:spcAft>
        <a:spcPct val="0"/>
      </a:spcAft>
      <a:defRPr kern="1200">
        <a:solidFill>
          <a:schemeClr val="tx1"/>
        </a:solidFill>
        <a:latin typeface="Montserrat" pitchFamily="2" charset="77"/>
        <a:ea typeface="+mn-ea"/>
        <a:cs typeface="+mn-cs"/>
      </a:defRPr>
    </a:lvl5pPr>
    <a:lvl6pPr marL="2286000" algn="l" defTabSz="914400" rtl="0" eaLnBrk="1" latinLnBrk="0" hangingPunct="1">
      <a:defRPr kern="1200">
        <a:solidFill>
          <a:schemeClr val="tx1"/>
        </a:solidFill>
        <a:latin typeface="Montserrat" pitchFamily="2" charset="77"/>
        <a:ea typeface="+mn-ea"/>
        <a:cs typeface="+mn-cs"/>
      </a:defRPr>
    </a:lvl6pPr>
    <a:lvl7pPr marL="2743200" algn="l" defTabSz="914400" rtl="0" eaLnBrk="1" latinLnBrk="0" hangingPunct="1">
      <a:defRPr kern="1200">
        <a:solidFill>
          <a:schemeClr val="tx1"/>
        </a:solidFill>
        <a:latin typeface="Montserrat" pitchFamily="2" charset="77"/>
        <a:ea typeface="+mn-ea"/>
        <a:cs typeface="+mn-cs"/>
      </a:defRPr>
    </a:lvl7pPr>
    <a:lvl8pPr marL="3200400" algn="l" defTabSz="914400" rtl="0" eaLnBrk="1" latinLnBrk="0" hangingPunct="1">
      <a:defRPr kern="1200">
        <a:solidFill>
          <a:schemeClr val="tx1"/>
        </a:solidFill>
        <a:latin typeface="Montserrat" pitchFamily="2" charset="77"/>
        <a:ea typeface="+mn-ea"/>
        <a:cs typeface="+mn-cs"/>
      </a:defRPr>
    </a:lvl8pPr>
    <a:lvl9pPr marL="3657600" algn="l" defTabSz="914400" rtl="0" eaLnBrk="1" latinLnBrk="0" hangingPunct="1">
      <a:defRPr kern="1200">
        <a:solidFill>
          <a:schemeClr val="tx1"/>
        </a:solidFill>
        <a:latin typeface="Montserrat" pitchFamily="2" charset="77"/>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lletly, Kate (HCS)" initials="GK(" lastIdx="8" clrIdx="0">
    <p:extLst>
      <p:ext uri="{19B8F6BF-5375-455C-9EA6-DF929625EA0E}">
        <p15:presenceInfo xmlns:p15="http://schemas.microsoft.com/office/powerpoint/2012/main" userId="S::kate.gelletly@dxc.com::e0ea5dc9-65b7-4a78-a768-034296fa6b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15A"/>
    <a:srgbClr val="C5E86C"/>
    <a:srgbClr val="C2DA6A"/>
    <a:srgbClr val="0F4694"/>
    <a:srgbClr val="F4F4F4"/>
    <a:srgbClr val="898989"/>
    <a:srgbClr val="4472C4"/>
    <a:srgbClr val="9900CC"/>
    <a:srgbClr val="012269"/>
    <a:srgbClr val="011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48" autoAdjust="0"/>
    <p:restoredTop sz="96081"/>
  </p:normalViewPr>
  <p:slideViewPr>
    <p:cSldViewPr snapToGrid="0">
      <p:cViewPr>
        <p:scale>
          <a:sx n="66" d="100"/>
          <a:sy n="66" d="100"/>
        </p:scale>
        <p:origin x="1003" y="43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3480" y="70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prakash Venugopal" userId="0f1ac86b-f5b6-47b8-8fe2-9227891c24f7" providerId="ADAL" clId="{C35C907B-5196-4FA3-BEF7-9AE92D3C13E5}"/>
    <pc:docChg chg="undo custSel addSld delSld modSld sldOrd">
      <pc:chgData name="Jayaprakash Venugopal" userId="0f1ac86b-f5b6-47b8-8fe2-9227891c24f7" providerId="ADAL" clId="{C35C907B-5196-4FA3-BEF7-9AE92D3C13E5}" dt="2024-09-12T07:28:52.618" v="465" actId="20577"/>
      <pc:docMkLst>
        <pc:docMk/>
      </pc:docMkLst>
      <pc:sldChg chg="modSp mod">
        <pc:chgData name="Jayaprakash Venugopal" userId="0f1ac86b-f5b6-47b8-8fe2-9227891c24f7" providerId="ADAL" clId="{C35C907B-5196-4FA3-BEF7-9AE92D3C13E5}" dt="2024-09-10T11:43:45.169" v="227" actId="14100"/>
        <pc:sldMkLst>
          <pc:docMk/>
          <pc:sldMk cId="4211960473" sldId="2147474929"/>
        </pc:sldMkLst>
        <pc:spChg chg="mod">
          <ac:chgData name="Jayaprakash Venugopal" userId="0f1ac86b-f5b6-47b8-8fe2-9227891c24f7" providerId="ADAL" clId="{C35C907B-5196-4FA3-BEF7-9AE92D3C13E5}" dt="2024-09-10T11:43:45.169" v="227" actId="14100"/>
          <ac:spMkLst>
            <pc:docMk/>
            <pc:sldMk cId="4211960473" sldId="2147474929"/>
            <ac:spMk id="3" creationId="{3E0F0CFD-68B2-5E9B-0838-142FF7C3CCE6}"/>
          </ac:spMkLst>
        </pc:spChg>
      </pc:sldChg>
      <pc:sldChg chg="modSp mod">
        <pc:chgData name="Jayaprakash Venugopal" userId="0f1ac86b-f5b6-47b8-8fe2-9227891c24f7" providerId="ADAL" clId="{C35C907B-5196-4FA3-BEF7-9AE92D3C13E5}" dt="2024-09-12T06:00:34.427" v="324" actId="108"/>
        <pc:sldMkLst>
          <pc:docMk/>
          <pc:sldMk cId="1954976234" sldId="2147475852"/>
        </pc:sldMkLst>
        <pc:spChg chg="mod">
          <ac:chgData name="Jayaprakash Venugopal" userId="0f1ac86b-f5b6-47b8-8fe2-9227891c24f7" providerId="ADAL" clId="{C35C907B-5196-4FA3-BEF7-9AE92D3C13E5}" dt="2024-09-12T06:00:34.427" v="324" actId="108"/>
          <ac:spMkLst>
            <pc:docMk/>
            <pc:sldMk cId="1954976234" sldId="2147475852"/>
            <ac:spMk id="5" creationId="{E0110A34-F170-491F-CC9F-558D013B49BF}"/>
          </ac:spMkLst>
        </pc:spChg>
      </pc:sldChg>
      <pc:sldChg chg="del">
        <pc:chgData name="Jayaprakash Venugopal" userId="0f1ac86b-f5b6-47b8-8fe2-9227891c24f7" providerId="ADAL" clId="{C35C907B-5196-4FA3-BEF7-9AE92D3C13E5}" dt="2024-09-10T11:35:54.254" v="72" actId="47"/>
        <pc:sldMkLst>
          <pc:docMk/>
          <pc:sldMk cId="12301111" sldId="2147475853"/>
        </pc:sldMkLst>
      </pc:sldChg>
      <pc:sldChg chg="del">
        <pc:chgData name="Jayaprakash Venugopal" userId="0f1ac86b-f5b6-47b8-8fe2-9227891c24f7" providerId="ADAL" clId="{C35C907B-5196-4FA3-BEF7-9AE92D3C13E5}" dt="2024-09-10T11:35:54.858" v="73" actId="47"/>
        <pc:sldMkLst>
          <pc:docMk/>
          <pc:sldMk cId="953668740" sldId="2147475854"/>
        </pc:sldMkLst>
      </pc:sldChg>
      <pc:sldChg chg="del">
        <pc:chgData name="Jayaprakash Venugopal" userId="0f1ac86b-f5b6-47b8-8fe2-9227891c24f7" providerId="ADAL" clId="{C35C907B-5196-4FA3-BEF7-9AE92D3C13E5}" dt="2024-09-10T11:35:57.361" v="76" actId="47"/>
        <pc:sldMkLst>
          <pc:docMk/>
          <pc:sldMk cId="2097178997" sldId="2147475855"/>
        </pc:sldMkLst>
      </pc:sldChg>
      <pc:sldChg chg="del">
        <pc:chgData name="Jayaprakash Venugopal" userId="0f1ac86b-f5b6-47b8-8fe2-9227891c24f7" providerId="ADAL" clId="{C35C907B-5196-4FA3-BEF7-9AE92D3C13E5}" dt="2024-09-10T11:41:15.296" v="110" actId="47"/>
        <pc:sldMkLst>
          <pc:docMk/>
          <pc:sldMk cId="3911565262" sldId="2147475856"/>
        </pc:sldMkLst>
      </pc:sldChg>
      <pc:sldChg chg="del">
        <pc:chgData name="Jayaprakash Venugopal" userId="0f1ac86b-f5b6-47b8-8fe2-9227891c24f7" providerId="ADAL" clId="{C35C907B-5196-4FA3-BEF7-9AE92D3C13E5}" dt="2024-09-10T11:35:56.100" v="75" actId="47"/>
        <pc:sldMkLst>
          <pc:docMk/>
          <pc:sldMk cId="2451048876" sldId="2147475857"/>
        </pc:sldMkLst>
      </pc:sldChg>
      <pc:sldChg chg="addSp modSp mod">
        <pc:chgData name="Jayaprakash Venugopal" userId="0f1ac86b-f5b6-47b8-8fe2-9227891c24f7" providerId="ADAL" clId="{C35C907B-5196-4FA3-BEF7-9AE92D3C13E5}" dt="2024-09-12T06:44:41.625" v="410" actId="6549"/>
        <pc:sldMkLst>
          <pc:docMk/>
          <pc:sldMk cId="1670240049" sldId="2147475862"/>
        </pc:sldMkLst>
        <pc:spChg chg="mod">
          <ac:chgData name="Jayaprakash Venugopal" userId="0f1ac86b-f5b6-47b8-8fe2-9227891c24f7" providerId="ADAL" clId="{C35C907B-5196-4FA3-BEF7-9AE92D3C13E5}" dt="2024-09-10T11:36:16.491" v="100" actId="6549"/>
          <ac:spMkLst>
            <pc:docMk/>
            <pc:sldMk cId="1670240049" sldId="2147475862"/>
            <ac:spMk id="2" creationId="{676F1A2F-DC6A-2362-B6C1-0D8E9D9A3785}"/>
          </ac:spMkLst>
        </pc:spChg>
        <pc:spChg chg="mod">
          <ac:chgData name="Jayaprakash Venugopal" userId="0f1ac86b-f5b6-47b8-8fe2-9227891c24f7" providerId="ADAL" clId="{C35C907B-5196-4FA3-BEF7-9AE92D3C13E5}" dt="2024-09-12T06:44:41.625" v="410" actId="6549"/>
          <ac:spMkLst>
            <pc:docMk/>
            <pc:sldMk cId="1670240049" sldId="2147475862"/>
            <ac:spMk id="3" creationId="{43B4E7FA-5375-A241-0F18-4D1247F855C1}"/>
          </ac:spMkLst>
        </pc:spChg>
        <pc:spChg chg="add mod">
          <ac:chgData name="Jayaprakash Venugopal" userId="0f1ac86b-f5b6-47b8-8fe2-9227891c24f7" providerId="ADAL" clId="{C35C907B-5196-4FA3-BEF7-9AE92D3C13E5}" dt="2024-09-10T11:44:01.828" v="228" actId="113"/>
          <ac:spMkLst>
            <pc:docMk/>
            <pc:sldMk cId="1670240049" sldId="2147475862"/>
            <ac:spMk id="5" creationId="{CFBF0833-70CA-1754-3B1D-68663BCFBFCB}"/>
          </ac:spMkLst>
        </pc:spChg>
      </pc:sldChg>
      <pc:sldChg chg="del">
        <pc:chgData name="Jayaprakash Venugopal" userId="0f1ac86b-f5b6-47b8-8fe2-9227891c24f7" providerId="ADAL" clId="{C35C907B-5196-4FA3-BEF7-9AE92D3C13E5}" dt="2024-09-10T11:35:55.473" v="74" actId="47"/>
        <pc:sldMkLst>
          <pc:docMk/>
          <pc:sldMk cId="719266223" sldId="2147475863"/>
        </pc:sldMkLst>
      </pc:sldChg>
      <pc:sldChg chg="modSp add mod ord">
        <pc:chgData name="Jayaprakash Venugopal" userId="0f1ac86b-f5b6-47b8-8fe2-9227891c24f7" providerId="ADAL" clId="{C35C907B-5196-4FA3-BEF7-9AE92D3C13E5}" dt="2024-09-11T11:38:53.722" v="232" actId="6549"/>
        <pc:sldMkLst>
          <pc:docMk/>
          <pc:sldMk cId="1226040841" sldId="2147475864"/>
        </pc:sldMkLst>
        <pc:spChg chg="mod">
          <ac:chgData name="Jayaprakash Venugopal" userId="0f1ac86b-f5b6-47b8-8fe2-9227891c24f7" providerId="ADAL" clId="{C35C907B-5196-4FA3-BEF7-9AE92D3C13E5}" dt="2024-09-11T11:38:53.722" v="232" actId="6549"/>
          <ac:spMkLst>
            <pc:docMk/>
            <pc:sldMk cId="1226040841" sldId="2147475864"/>
            <ac:spMk id="3" creationId="{43B4E7FA-5375-A241-0F18-4D1247F855C1}"/>
          </ac:spMkLst>
        </pc:spChg>
      </pc:sldChg>
      <pc:sldChg chg="addSp delSp modSp add mod">
        <pc:chgData name="Jayaprakash Venugopal" userId="0f1ac86b-f5b6-47b8-8fe2-9227891c24f7" providerId="ADAL" clId="{C35C907B-5196-4FA3-BEF7-9AE92D3C13E5}" dt="2024-09-12T07:28:52.618" v="465" actId="20577"/>
        <pc:sldMkLst>
          <pc:docMk/>
          <pc:sldMk cId="3658706781" sldId="2147475865"/>
        </pc:sldMkLst>
        <pc:spChg chg="mod">
          <ac:chgData name="Jayaprakash Venugopal" userId="0f1ac86b-f5b6-47b8-8fe2-9227891c24f7" providerId="ADAL" clId="{C35C907B-5196-4FA3-BEF7-9AE92D3C13E5}" dt="2024-09-12T06:00:15.568" v="321" actId="1076"/>
          <ac:spMkLst>
            <pc:docMk/>
            <pc:sldMk cId="3658706781" sldId="2147475865"/>
            <ac:spMk id="2" creationId="{676F1A2F-DC6A-2362-B6C1-0D8E9D9A3785}"/>
          </ac:spMkLst>
        </pc:spChg>
        <pc:spChg chg="add">
          <ac:chgData name="Jayaprakash Venugopal" userId="0f1ac86b-f5b6-47b8-8fe2-9227891c24f7" providerId="ADAL" clId="{C35C907B-5196-4FA3-BEF7-9AE92D3C13E5}" dt="2024-09-12T05:51:03.312" v="236"/>
          <ac:spMkLst>
            <pc:docMk/>
            <pc:sldMk cId="3658706781" sldId="2147475865"/>
            <ac:spMk id="3" creationId="{7E931B91-6F4B-1770-D3C8-D6EB216E2F36}"/>
          </ac:spMkLst>
        </pc:spChg>
        <pc:spChg chg="add del mod">
          <ac:chgData name="Jayaprakash Venugopal" userId="0f1ac86b-f5b6-47b8-8fe2-9227891c24f7" providerId="ADAL" clId="{C35C907B-5196-4FA3-BEF7-9AE92D3C13E5}" dt="2024-09-12T05:51:34.615" v="240" actId="478"/>
          <ac:spMkLst>
            <pc:docMk/>
            <pc:sldMk cId="3658706781" sldId="2147475865"/>
            <ac:spMk id="4" creationId="{61F745FF-3F38-D5D9-39FC-E5614C40A30C}"/>
          </ac:spMkLst>
        </pc:spChg>
        <pc:spChg chg="del">
          <ac:chgData name="Jayaprakash Venugopal" userId="0f1ac86b-f5b6-47b8-8fe2-9227891c24f7" providerId="ADAL" clId="{C35C907B-5196-4FA3-BEF7-9AE92D3C13E5}" dt="2024-09-12T05:51:30.246" v="239" actId="478"/>
          <ac:spMkLst>
            <pc:docMk/>
            <pc:sldMk cId="3658706781" sldId="2147475865"/>
            <ac:spMk id="5" creationId="{E0110A34-F170-491F-CC9F-558D013B49BF}"/>
          </ac:spMkLst>
        </pc:spChg>
        <pc:spChg chg="add mod">
          <ac:chgData name="Jayaprakash Venugopal" userId="0f1ac86b-f5b6-47b8-8fe2-9227891c24f7" providerId="ADAL" clId="{C35C907B-5196-4FA3-BEF7-9AE92D3C13E5}" dt="2024-09-12T07:28:52.618" v="465" actId="20577"/>
          <ac:spMkLst>
            <pc:docMk/>
            <pc:sldMk cId="3658706781" sldId="2147475865"/>
            <ac:spMk id="8" creationId="{67F4A09C-8716-BC27-A4ED-B5E0DB773A71}"/>
          </ac:spMkLst>
        </pc:spChg>
        <pc:graphicFrameChg chg="add del mod modGraphic">
          <ac:chgData name="Jayaprakash Venugopal" userId="0f1ac86b-f5b6-47b8-8fe2-9227891c24f7" providerId="ADAL" clId="{C35C907B-5196-4FA3-BEF7-9AE92D3C13E5}" dt="2024-09-12T05:55:56.456" v="243" actId="478"/>
          <ac:graphicFrameMkLst>
            <pc:docMk/>
            <pc:sldMk cId="3658706781" sldId="2147475865"/>
            <ac:graphicFrameMk id="6" creationId="{ABCBB573-BFBD-C2C1-D2E4-F10BD471C38A}"/>
          </ac:graphicFrameMkLst>
        </pc:graphicFrameChg>
        <pc:graphicFrameChg chg="add del mod modGraphic">
          <ac:chgData name="Jayaprakash Venugopal" userId="0f1ac86b-f5b6-47b8-8fe2-9227891c24f7" providerId="ADAL" clId="{C35C907B-5196-4FA3-BEF7-9AE92D3C13E5}" dt="2024-09-12T05:58:38.483" v="302" actId="478"/>
          <ac:graphicFrameMkLst>
            <pc:docMk/>
            <pc:sldMk cId="3658706781" sldId="2147475865"/>
            <ac:graphicFrameMk id="9" creationId="{416C988E-9AE1-B053-2095-2B990233D15E}"/>
          </ac:graphicFrameMkLst>
        </pc:graphicFrameChg>
      </pc:sldChg>
      <pc:sldChg chg="addSp delSp modSp add mod">
        <pc:chgData name="Jayaprakash Venugopal" userId="0f1ac86b-f5b6-47b8-8fe2-9227891c24f7" providerId="ADAL" clId="{C35C907B-5196-4FA3-BEF7-9AE92D3C13E5}" dt="2024-09-12T06:23:25.065" v="356" actId="1076"/>
        <pc:sldMkLst>
          <pc:docMk/>
          <pc:sldMk cId="175369014" sldId="2147475866"/>
        </pc:sldMkLst>
        <pc:spChg chg="mod">
          <ac:chgData name="Jayaprakash Venugopal" userId="0f1ac86b-f5b6-47b8-8fe2-9227891c24f7" providerId="ADAL" clId="{C35C907B-5196-4FA3-BEF7-9AE92D3C13E5}" dt="2024-09-12T06:16:10.939" v="334" actId="20577"/>
          <ac:spMkLst>
            <pc:docMk/>
            <pc:sldMk cId="175369014" sldId="2147475866"/>
            <ac:spMk id="2" creationId="{676F1A2F-DC6A-2362-B6C1-0D8E9D9A3785}"/>
          </ac:spMkLst>
        </pc:spChg>
        <pc:spChg chg="add mod">
          <ac:chgData name="Jayaprakash Venugopal" userId="0f1ac86b-f5b6-47b8-8fe2-9227891c24f7" providerId="ADAL" clId="{C35C907B-5196-4FA3-BEF7-9AE92D3C13E5}" dt="2024-09-12T06:23:25.065" v="356" actId="1076"/>
          <ac:spMkLst>
            <pc:docMk/>
            <pc:sldMk cId="175369014" sldId="2147475866"/>
            <ac:spMk id="4" creationId="{C6C5C183-C393-6F04-4025-0CF742A8FA09}"/>
          </ac:spMkLst>
        </pc:spChg>
        <pc:spChg chg="del">
          <ac:chgData name="Jayaprakash Venugopal" userId="0f1ac86b-f5b6-47b8-8fe2-9227891c24f7" providerId="ADAL" clId="{C35C907B-5196-4FA3-BEF7-9AE92D3C13E5}" dt="2024-09-12T06:16:14.094" v="335" actId="478"/>
          <ac:spMkLst>
            <pc:docMk/>
            <pc:sldMk cId="175369014" sldId="2147475866"/>
            <ac:spMk id="8" creationId="{67F4A09C-8716-BC27-A4ED-B5E0DB773A71}"/>
          </ac:spMkLst>
        </pc:spChg>
      </pc:sldChg>
      <pc:sldChg chg="add del">
        <pc:chgData name="Jayaprakash Venugopal" userId="0f1ac86b-f5b6-47b8-8fe2-9227891c24f7" providerId="ADAL" clId="{C35C907B-5196-4FA3-BEF7-9AE92D3C13E5}" dt="2024-09-12T05:50:54.989" v="235"/>
        <pc:sldMkLst>
          <pc:docMk/>
          <pc:sldMk cId="1193145899" sldId="2147475866"/>
        </pc:sldMkLst>
      </pc:sldChg>
      <pc:sldChg chg="modSp add mod">
        <pc:chgData name="Jayaprakash Venugopal" userId="0f1ac86b-f5b6-47b8-8fe2-9227891c24f7" providerId="ADAL" clId="{C35C907B-5196-4FA3-BEF7-9AE92D3C13E5}" dt="2024-09-12T06:23:03.715" v="352" actId="6549"/>
        <pc:sldMkLst>
          <pc:docMk/>
          <pc:sldMk cId="3783973484" sldId="2147475867"/>
        </pc:sldMkLst>
        <pc:spChg chg="mod">
          <ac:chgData name="Jayaprakash Venugopal" userId="0f1ac86b-f5b6-47b8-8fe2-9227891c24f7" providerId="ADAL" clId="{C35C907B-5196-4FA3-BEF7-9AE92D3C13E5}" dt="2024-09-12T06:23:03.715" v="352" actId="6549"/>
          <ac:spMkLst>
            <pc:docMk/>
            <pc:sldMk cId="3783973484" sldId="2147475867"/>
            <ac:spMk id="4" creationId="{C6C5C183-C393-6F04-4025-0CF742A8FA09}"/>
          </ac:spMkLst>
        </pc:spChg>
      </pc:sldChg>
      <pc:sldChg chg="modSp add mod">
        <pc:chgData name="Jayaprakash Venugopal" userId="0f1ac86b-f5b6-47b8-8fe2-9227891c24f7" providerId="ADAL" clId="{C35C907B-5196-4FA3-BEF7-9AE92D3C13E5}" dt="2024-09-12T06:23:11.472" v="354" actId="6549"/>
        <pc:sldMkLst>
          <pc:docMk/>
          <pc:sldMk cId="2757804222" sldId="2147475868"/>
        </pc:sldMkLst>
        <pc:spChg chg="mod">
          <ac:chgData name="Jayaprakash Venugopal" userId="0f1ac86b-f5b6-47b8-8fe2-9227891c24f7" providerId="ADAL" clId="{C35C907B-5196-4FA3-BEF7-9AE92D3C13E5}" dt="2024-09-12T06:23:11.472" v="354" actId="6549"/>
          <ac:spMkLst>
            <pc:docMk/>
            <pc:sldMk cId="2757804222" sldId="2147475868"/>
            <ac:spMk id="4" creationId="{C6C5C183-C393-6F04-4025-0CF742A8FA09}"/>
          </ac:spMkLst>
        </pc:spChg>
      </pc:sldChg>
      <pc:sldChg chg="addSp modSp add mod">
        <pc:chgData name="Jayaprakash Venugopal" userId="0f1ac86b-f5b6-47b8-8fe2-9227891c24f7" providerId="ADAL" clId="{C35C907B-5196-4FA3-BEF7-9AE92D3C13E5}" dt="2024-09-12T06:43:59.289" v="409" actId="14100"/>
        <pc:sldMkLst>
          <pc:docMk/>
          <pc:sldMk cId="2509394977" sldId="2147475869"/>
        </pc:sldMkLst>
        <pc:spChg chg="mod">
          <ac:chgData name="Jayaprakash Venugopal" userId="0f1ac86b-f5b6-47b8-8fe2-9227891c24f7" providerId="ADAL" clId="{C35C907B-5196-4FA3-BEF7-9AE92D3C13E5}" dt="2024-09-12T06:43:10.782" v="403" actId="20577"/>
          <ac:spMkLst>
            <pc:docMk/>
            <pc:sldMk cId="2509394977" sldId="2147475869"/>
            <ac:spMk id="2" creationId="{676F1A2F-DC6A-2362-B6C1-0D8E9D9A3785}"/>
          </ac:spMkLst>
        </pc:spChg>
        <pc:spChg chg="add">
          <ac:chgData name="Jayaprakash Venugopal" userId="0f1ac86b-f5b6-47b8-8fe2-9227891c24f7" providerId="ADAL" clId="{C35C907B-5196-4FA3-BEF7-9AE92D3C13E5}" dt="2024-09-12T06:43:24.278" v="404"/>
          <ac:spMkLst>
            <pc:docMk/>
            <pc:sldMk cId="2509394977" sldId="2147475869"/>
            <ac:spMk id="3" creationId="{0D6C14F9-EAC0-C19F-4CB2-5D1837589D51}"/>
          </ac:spMkLst>
        </pc:spChg>
        <pc:spChg chg="mod">
          <ac:chgData name="Jayaprakash Venugopal" userId="0f1ac86b-f5b6-47b8-8fe2-9227891c24f7" providerId="ADAL" clId="{C35C907B-5196-4FA3-BEF7-9AE92D3C13E5}" dt="2024-09-12T06:43:59.289" v="409" actId="14100"/>
          <ac:spMkLst>
            <pc:docMk/>
            <pc:sldMk cId="2509394977" sldId="2147475869"/>
            <ac:spMk id="8" creationId="{67F4A09C-8716-BC27-A4ED-B5E0DB773A71}"/>
          </ac:spMkLst>
        </pc:spChg>
      </pc:sldChg>
      <pc:sldChg chg="addSp delSp modSp add mod">
        <pc:chgData name="Jayaprakash Venugopal" userId="0f1ac86b-f5b6-47b8-8fe2-9227891c24f7" providerId="ADAL" clId="{C35C907B-5196-4FA3-BEF7-9AE92D3C13E5}" dt="2024-09-12T07:27:06.189" v="455" actId="14100"/>
        <pc:sldMkLst>
          <pc:docMk/>
          <pc:sldMk cId="3026640159" sldId="2147475870"/>
        </pc:sldMkLst>
        <pc:spChg chg="del mod">
          <ac:chgData name="Jayaprakash Venugopal" userId="0f1ac86b-f5b6-47b8-8fe2-9227891c24f7" providerId="ADAL" clId="{C35C907B-5196-4FA3-BEF7-9AE92D3C13E5}" dt="2024-09-12T07:26:37.826" v="448" actId="478"/>
          <ac:spMkLst>
            <pc:docMk/>
            <pc:sldMk cId="3026640159" sldId="2147475870"/>
            <ac:spMk id="2" creationId="{676F1A2F-DC6A-2362-B6C1-0D8E9D9A3785}"/>
          </ac:spMkLst>
        </pc:spChg>
        <pc:spChg chg="del">
          <ac:chgData name="Jayaprakash Venugopal" userId="0f1ac86b-f5b6-47b8-8fe2-9227891c24f7" providerId="ADAL" clId="{C35C907B-5196-4FA3-BEF7-9AE92D3C13E5}" dt="2024-09-12T06:58:44.313" v="421" actId="478"/>
          <ac:spMkLst>
            <pc:docMk/>
            <pc:sldMk cId="3026640159" sldId="2147475870"/>
            <ac:spMk id="3" creationId="{43B4E7FA-5375-A241-0F18-4D1247F855C1}"/>
          </ac:spMkLst>
        </pc:spChg>
        <pc:spChg chg="add del mod">
          <ac:chgData name="Jayaprakash Venugopal" userId="0f1ac86b-f5b6-47b8-8fe2-9227891c24f7" providerId="ADAL" clId="{C35C907B-5196-4FA3-BEF7-9AE92D3C13E5}" dt="2024-09-12T06:59:23.310" v="431" actId="478"/>
          <ac:spMkLst>
            <pc:docMk/>
            <pc:sldMk cId="3026640159" sldId="2147475870"/>
            <ac:spMk id="4" creationId="{B798A59B-EE21-9CE9-6B74-A5892A9BDC5C}"/>
          </ac:spMkLst>
        </pc:spChg>
        <pc:spChg chg="del">
          <ac:chgData name="Jayaprakash Venugopal" userId="0f1ac86b-f5b6-47b8-8fe2-9227891c24f7" providerId="ADAL" clId="{C35C907B-5196-4FA3-BEF7-9AE92D3C13E5}" dt="2024-09-12T06:58:48.799" v="422" actId="478"/>
          <ac:spMkLst>
            <pc:docMk/>
            <pc:sldMk cId="3026640159" sldId="2147475870"/>
            <ac:spMk id="5" creationId="{CFBF0833-70CA-1754-3B1D-68663BCFBFCB}"/>
          </ac:spMkLst>
        </pc:spChg>
        <pc:spChg chg="add del mod">
          <ac:chgData name="Jayaprakash Venugopal" userId="0f1ac86b-f5b6-47b8-8fe2-9227891c24f7" providerId="ADAL" clId="{C35C907B-5196-4FA3-BEF7-9AE92D3C13E5}" dt="2024-09-12T07:26:41.111" v="449" actId="478"/>
          <ac:spMkLst>
            <pc:docMk/>
            <pc:sldMk cId="3026640159" sldId="2147475870"/>
            <ac:spMk id="9" creationId="{E0539F49-6FB9-149E-E28D-2931D4DE5CC5}"/>
          </ac:spMkLst>
        </pc:spChg>
        <pc:picChg chg="add mod">
          <ac:chgData name="Jayaprakash Venugopal" userId="0f1ac86b-f5b6-47b8-8fe2-9227891c24f7" providerId="ADAL" clId="{C35C907B-5196-4FA3-BEF7-9AE92D3C13E5}" dt="2024-09-12T07:27:06.189" v="455" actId="14100"/>
          <ac:picMkLst>
            <pc:docMk/>
            <pc:sldMk cId="3026640159" sldId="2147475870"/>
            <ac:picMk id="7" creationId="{2EB77799-F948-E293-B6BB-60698E6ED60A}"/>
          </ac:picMkLst>
        </pc:picChg>
      </pc:sldChg>
      <pc:sldChg chg="addSp modSp add mod ord">
        <pc:chgData name="Jayaprakash Venugopal" userId="0f1ac86b-f5b6-47b8-8fe2-9227891c24f7" providerId="ADAL" clId="{C35C907B-5196-4FA3-BEF7-9AE92D3C13E5}" dt="2024-09-12T07:02:10.236" v="439" actId="1076"/>
        <pc:sldMkLst>
          <pc:docMk/>
          <pc:sldMk cId="328519262" sldId="2147475871"/>
        </pc:sldMkLst>
        <pc:picChg chg="add mod">
          <ac:chgData name="Jayaprakash Venugopal" userId="0f1ac86b-f5b6-47b8-8fe2-9227891c24f7" providerId="ADAL" clId="{C35C907B-5196-4FA3-BEF7-9AE92D3C13E5}" dt="2024-09-12T07:02:10.236" v="439" actId="1076"/>
          <ac:picMkLst>
            <pc:docMk/>
            <pc:sldMk cId="328519262" sldId="2147475871"/>
            <ac:picMk id="4" creationId="{8EE4FB08-CBB8-6227-F188-F8E6695212FC}"/>
          </ac:picMkLst>
        </pc:picChg>
      </pc:sldChg>
    </pc:docChg>
  </pc:docChgLst>
  <pc:docChgLst>
    <pc:chgData name="Jayaprakash Venugopal" userId="0f1ac86b-f5b6-47b8-8fe2-9227891c24f7" providerId="ADAL" clId="{406F7749-0609-4E28-BB16-56AF37954484}"/>
    <pc:docChg chg="undo custSel addSld delSld modSld">
      <pc:chgData name="Jayaprakash Venugopal" userId="0f1ac86b-f5b6-47b8-8fe2-9227891c24f7" providerId="ADAL" clId="{406F7749-0609-4E28-BB16-56AF37954484}" dt="2024-09-18T11:00:32.463" v="1696" actId="20577"/>
      <pc:docMkLst>
        <pc:docMk/>
      </pc:docMkLst>
      <pc:sldChg chg="delSp add del setBg delDesignElem">
        <pc:chgData name="Jayaprakash Venugopal" userId="0f1ac86b-f5b6-47b8-8fe2-9227891c24f7" providerId="ADAL" clId="{406F7749-0609-4E28-BB16-56AF37954484}" dt="2024-09-17T17:50:29.840" v="1633" actId="47"/>
        <pc:sldMkLst>
          <pc:docMk/>
          <pc:sldMk cId="2281228675" sldId="266"/>
        </pc:sldMkLst>
        <pc:spChg chg="del">
          <ac:chgData name="Jayaprakash Venugopal" userId="0f1ac86b-f5b6-47b8-8fe2-9227891c24f7" providerId="ADAL" clId="{406F7749-0609-4E28-BB16-56AF37954484}" dt="2024-09-17T17:49:47.686" v="1627"/>
          <ac:spMkLst>
            <pc:docMk/>
            <pc:sldMk cId="2281228675" sldId="266"/>
            <ac:spMk id="45" creationId="{59A309A7-1751-4ABE-A3C1-EEC40366AD89}"/>
          </ac:spMkLst>
        </pc:spChg>
        <pc:spChg chg="del">
          <ac:chgData name="Jayaprakash Venugopal" userId="0f1ac86b-f5b6-47b8-8fe2-9227891c24f7" providerId="ADAL" clId="{406F7749-0609-4E28-BB16-56AF37954484}" dt="2024-09-17T17:49:47.686" v="1627"/>
          <ac:spMkLst>
            <pc:docMk/>
            <pc:sldMk cId="2281228675" sldId="266"/>
            <ac:spMk id="47" creationId="{967D8EB6-EAE1-4F9C-B398-83321E287204}"/>
          </ac:spMkLst>
        </pc:spChg>
      </pc:sldChg>
      <pc:sldChg chg="modSp mod">
        <pc:chgData name="Jayaprakash Venugopal" userId="0f1ac86b-f5b6-47b8-8fe2-9227891c24f7" providerId="ADAL" clId="{406F7749-0609-4E28-BB16-56AF37954484}" dt="2024-09-18T11:00:32.463" v="1696" actId="20577"/>
        <pc:sldMkLst>
          <pc:docMk/>
          <pc:sldMk cId="4211960473" sldId="2147474929"/>
        </pc:sldMkLst>
        <pc:spChg chg="mod">
          <ac:chgData name="Jayaprakash Venugopal" userId="0f1ac86b-f5b6-47b8-8fe2-9227891c24f7" providerId="ADAL" clId="{406F7749-0609-4E28-BB16-56AF37954484}" dt="2024-09-18T11:00:32.463" v="1696" actId="20577"/>
          <ac:spMkLst>
            <pc:docMk/>
            <pc:sldMk cId="4211960473" sldId="2147474929"/>
            <ac:spMk id="3" creationId="{3E0F0CFD-68B2-5E9B-0838-142FF7C3CCE6}"/>
          </ac:spMkLst>
        </pc:spChg>
      </pc:sldChg>
      <pc:sldChg chg="modSp mod">
        <pc:chgData name="Jayaprakash Venugopal" userId="0f1ac86b-f5b6-47b8-8fe2-9227891c24f7" providerId="ADAL" clId="{406F7749-0609-4E28-BB16-56AF37954484}" dt="2024-09-17T12:08:34.028" v="1091" actId="1076"/>
        <pc:sldMkLst>
          <pc:docMk/>
          <pc:sldMk cId="1954976234" sldId="2147475852"/>
        </pc:sldMkLst>
        <pc:spChg chg="mod">
          <ac:chgData name="Jayaprakash Venugopal" userId="0f1ac86b-f5b6-47b8-8fe2-9227891c24f7" providerId="ADAL" clId="{406F7749-0609-4E28-BB16-56AF37954484}" dt="2024-09-17T12:08:34.028" v="1091" actId="1076"/>
          <ac:spMkLst>
            <pc:docMk/>
            <pc:sldMk cId="1954976234" sldId="2147475852"/>
            <ac:spMk id="5" creationId="{E0110A34-F170-491F-CC9F-558D013B49BF}"/>
          </ac:spMkLst>
        </pc:spChg>
      </pc:sldChg>
      <pc:sldChg chg="addSp delSp modSp mod">
        <pc:chgData name="Jayaprakash Venugopal" userId="0f1ac86b-f5b6-47b8-8fe2-9227891c24f7" providerId="ADAL" clId="{406F7749-0609-4E28-BB16-56AF37954484}" dt="2024-09-17T10:06:02.887" v="608" actId="478"/>
        <pc:sldMkLst>
          <pc:docMk/>
          <pc:sldMk cId="1670240049" sldId="2147475862"/>
        </pc:sldMkLst>
        <pc:spChg chg="mod">
          <ac:chgData name="Jayaprakash Venugopal" userId="0f1ac86b-f5b6-47b8-8fe2-9227891c24f7" providerId="ADAL" clId="{406F7749-0609-4E28-BB16-56AF37954484}" dt="2024-09-17T05:56:26.722" v="451" actId="20577"/>
          <ac:spMkLst>
            <pc:docMk/>
            <pc:sldMk cId="1670240049" sldId="2147475862"/>
            <ac:spMk id="2" creationId="{676F1A2F-DC6A-2362-B6C1-0D8E9D9A3785}"/>
          </ac:spMkLst>
        </pc:spChg>
        <pc:spChg chg="del">
          <ac:chgData name="Jayaprakash Venugopal" userId="0f1ac86b-f5b6-47b8-8fe2-9227891c24f7" providerId="ADAL" clId="{406F7749-0609-4E28-BB16-56AF37954484}" dt="2024-09-17T05:56:33.745" v="452" actId="478"/>
          <ac:spMkLst>
            <pc:docMk/>
            <pc:sldMk cId="1670240049" sldId="2147475862"/>
            <ac:spMk id="3" creationId="{43B4E7FA-5375-A241-0F18-4D1247F855C1}"/>
          </ac:spMkLst>
        </pc:spChg>
        <pc:spChg chg="mod">
          <ac:chgData name="Jayaprakash Venugopal" userId="0f1ac86b-f5b6-47b8-8fe2-9227891c24f7" providerId="ADAL" clId="{406F7749-0609-4E28-BB16-56AF37954484}" dt="2024-09-17T06:23:29.703" v="501" actId="1076"/>
          <ac:spMkLst>
            <pc:docMk/>
            <pc:sldMk cId="1670240049" sldId="2147475862"/>
            <ac:spMk id="5" creationId="{CFBF0833-70CA-1754-3B1D-68663BCFBFCB}"/>
          </ac:spMkLst>
        </pc:spChg>
        <pc:spChg chg="add del mod">
          <ac:chgData name="Jayaprakash Venugopal" userId="0f1ac86b-f5b6-47b8-8fe2-9227891c24f7" providerId="ADAL" clId="{406F7749-0609-4E28-BB16-56AF37954484}" dt="2024-09-17T06:09:54.740" v="492" actId="478"/>
          <ac:spMkLst>
            <pc:docMk/>
            <pc:sldMk cId="1670240049" sldId="2147475862"/>
            <ac:spMk id="6" creationId="{8ECFF241-314D-E9E3-385F-9D194062E239}"/>
          </ac:spMkLst>
        </pc:spChg>
        <pc:spChg chg="add mod">
          <ac:chgData name="Jayaprakash Venugopal" userId="0f1ac86b-f5b6-47b8-8fe2-9227891c24f7" providerId="ADAL" clId="{406F7749-0609-4E28-BB16-56AF37954484}" dt="2024-09-17T07:07:28.477" v="605" actId="2711"/>
          <ac:spMkLst>
            <pc:docMk/>
            <pc:sldMk cId="1670240049" sldId="2147475862"/>
            <ac:spMk id="7" creationId="{63EA3328-801E-74DA-0B9D-78ACE71B4574}"/>
          </ac:spMkLst>
        </pc:spChg>
        <pc:spChg chg="add del mod">
          <ac:chgData name="Jayaprakash Venugopal" userId="0f1ac86b-f5b6-47b8-8fe2-9227891c24f7" providerId="ADAL" clId="{406F7749-0609-4E28-BB16-56AF37954484}" dt="2024-09-17T10:06:02.887" v="608" actId="478"/>
          <ac:spMkLst>
            <pc:docMk/>
            <pc:sldMk cId="1670240049" sldId="2147475862"/>
            <ac:spMk id="9" creationId="{4D3AED3A-C0B9-FC1C-6A8B-EE2F5EE599D8}"/>
          </ac:spMkLst>
        </pc:spChg>
      </pc:sldChg>
      <pc:sldChg chg="addSp delSp modSp mod">
        <pc:chgData name="Jayaprakash Venugopal" userId="0f1ac86b-f5b6-47b8-8fe2-9227891c24f7" providerId="ADAL" clId="{406F7749-0609-4E28-BB16-56AF37954484}" dt="2024-09-18T10:33:15.201" v="1676" actId="14100"/>
        <pc:sldMkLst>
          <pc:docMk/>
          <pc:sldMk cId="1226040841" sldId="2147475864"/>
        </pc:sldMkLst>
        <pc:spChg chg="mod">
          <ac:chgData name="Jayaprakash Venugopal" userId="0f1ac86b-f5b6-47b8-8fe2-9227891c24f7" providerId="ADAL" clId="{406F7749-0609-4E28-BB16-56AF37954484}" dt="2024-09-17T05:38:36.897" v="407" actId="20577"/>
          <ac:spMkLst>
            <pc:docMk/>
            <pc:sldMk cId="1226040841" sldId="2147475864"/>
            <ac:spMk id="2" creationId="{676F1A2F-DC6A-2362-B6C1-0D8E9D9A3785}"/>
          </ac:spMkLst>
        </pc:spChg>
        <pc:spChg chg="del">
          <ac:chgData name="Jayaprakash Venugopal" userId="0f1ac86b-f5b6-47b8-8fe2-9227891c24f7" providerId="ADAL" clId="{406F7749-0609-4E28-BB16-56AF37954484}" dt="2024-09-17T05:37:27.788" v="385" actId="478"/>
          <ac:spMkLst>
            <pc:docMk/>
            <pc:sldMk cId="1226040841" sldId="2147475864"/>
            <ac:spMk id="3" creationId="{43B4E7FA-5375-A241-0F18-4D1247F855C1}"/>
          </ac:spMkLst>
        </pc:spChg>
        <pc:spChg chg="add mod">
          <ac:chgData name="Jayaprakash Venugopal" userId="0f1ac86b-f5b6-47b8-8fe2-9227891c24f7" providerId="ADAL" clId="{406F7749-0609-4E28-BB16-56AF37954484}" dt="2024-09-18T10:33:10.969" v="1675" actId="1076"/>
          <ac:spMkLst>
            <pc:docMk/>
            <pc:sldMk cId="1226040841" sldId="2147475864"/>
            <ac:spMk id="4" creationId="{7D87E0CF-A7F3-D652-558C-35ACED0D0046}"/>
          </ac:spMkLst>
        </pc:spChg>
        <pc:spChg chg="del">
          <ac:chgData name="Jayaprakash Venugopal" userId="0f1ac86b-f5b6-47b8-8fe2-9227891c24f7" providerId="ADAL" clId="{406F7749-0609-4E28-BB16-56AF37954484}" dt="2024-09-17T05:37:34.330" v="387" actId="478"/>
          <ac:spMkLst>
            <pc:docMk/>
            <pc:sldMk cId="1226040841" sldId="2147475864"/>
            <ac:spMk id="5" creationId="{CFBF0833-70CA-1754-3B1D-68663BCFBFCB}"/>
          </ac:spMkLst>
        </pc:spChg>
        <pc:spChg chg="add mod">
          <ac:chgData name="Jayaprakash Venugopal" userId="0f1ac86b-f5b6-47b8-8fe2-9227891c24f7" providerId="ADAL" clId="{406F7749-0609-4E28-BB16-56AF37954484}" dt="2024-09-18T10:33:15.201" v="1676" actId="14100"/>
          <ac:spMkLst>
            <pc:docMk/>
            <pc:sldMk cId="1226040841" sldId="2147475864"/>
            <ac:spMk id="6" creationId="{6E20E9BB-F22A-1114-09D4-44C570762325}"/>
          </ac:spMkLst>
        </pc:spChg>
        <pc:spChg chg="add mod">
          <ac:chgData name="Jayaprakash Venugopal" userId="0f1ac86b-f5b6-47b8-8fe2-9227891c24f7" providerId="ADAL" clId="{406F7749-0609-4E28-BB16-56AF37954484}" dt="2024-09-17T06:02:03.991" v="458" actId="2711"/>
          <ac:spMkLst>
            <pc:docMk/>
            <pc:sldMk cId="1226040841" sldId="2147475864"/>
            <ac:spMk id="10" creationId="{AE1DAC05-C6A6-875A-C465-AFE3F00CE20C}"/>
          </ac:spMkLst>
        </pc:spChg>
        <pc:picChg chg="add del mod">
          <ac:chgData name="Jayaprakash Venugopal" userId="0f1ac86b-f5b6-47b8-8fe2-9227891c24f7" providerId="ADAL" clId="{406F7749-0609-4E28-BB16-56AF37954484}" dt="2024-09-17T05:37:52.511" v="391" actId="21"/>
          <ac:picMkLst>
            <pc:docMk/>
            <pc:sldMk cId="1226040841" sldId="2147475864"/>
            <ac:picMk id="6" creationId="{EFF4D2C5-7C59-BFC7-7B4D-849AE8E5E4B6}"/>
          </ac:picMkLst>
        </pc:picChg>
        <pc:picChg chg="add mod">
          <ac:chgData name="Jayaprakash Venugopal" userId="0f1ac86b-f5b6-47b8-8fe2-9227891c24f7" providerId="ADAL" clId="{406F7749-0609-4E28-BB16-56AF37954484}" dt="2024-09-17T05:40:03.777" v="415" actId="1076"/>
          <ac:picMkLst>
            <pc:docMk/>
            <pc:sldMk cId="1226040841" sldId="2147475864"/>
            <ac:picMk id="8" creationId="{7D623F81-91DF-C896-8554-F7271BC7E725}"/>
          </ac:picMkLst>
        </pc:picChg>
        <pc:picChg chg="add mod">
          <ac:chgData name="Jayaprakash Venugopal" userId="0f1ac86b-f5b6-47b8-8fe2-9227891c24f7" providerId="ADAL" clId="{406F7749-0609-4E28-BB16-56AF37954484}" dt="2024-09-18T10:32:46.585" v="1671" actId="1076"/>
          <ac:picMkLst>
            <pc:docMk/>
            <pc:sldMk cId="1226040841" sldId="2147475864"/>
            <ac:picMk id="12" creationId="{942AAD34-37A2-A9C0-8AE6-5A9479284954}"/>
          </ac:picMkLst>
        </pc:picChg>
        <pc:picChg chg="add mod">
          <ac:chgData name="Jayaprakash Venugopal" userId="0f1ac86b-f5b6-47b8-8fe2-9227891c24f7" providerId="ADAL" clId="{406F7749-0609-4E28-BB16-56AF37954484}" dt="2024-09-18T10:32:50.719" v="1672" actId="1076"/>
          <ac:picMkLst>
            <pc:docMk/>
            <pc:sldMk cId="1226040841" sldId="2147475864"/>
            <ac:picMk id="14" creationId="{BE3D8618-D708-CC8A-B049-543E7A95B249}"/>
          </ac:picMkLst>
        </pc:picChg>
      </pc:sldChg>
      <pc:sldChg chg="addSp delSp modSp mod">
        <pc:chgData name="Jayaprakash Venugopal" userId="0f1ac86b-f5b6-47b8-8fe2-9227891c24f7" providerId="ADAL" clId="{406F7749-0609-4E28-BB16-56AF37954484}" dt="2024-09-16T09:18:25.588" v="275" actId="207"/>
        <pc:sldMkLst>
          <pc:docMk/>
          <pc:sldMk cId="3658706781" sldId="2147475865"/>
        </pc:sldMkLst>
        <pc:spChg chg="mod">
          <ac:chgData name="Jayaprakash Venugopal" userId="0f1ac86b-f5b6-47b8-8fe2-9227891c24f7" providerId="ADAL" clId="{406F7749-0609-4E28-BB16-56AF37954484}" dt="2024-09-16T09:15:25.295" v="197" actId="20577"/>
          <ac:spMkLst>
            <pc:docMk/>
            <pc:sldMk cId="3658706781" sldId="2147475865"/>
            <ac:spMk id="2" creationId="{676F1A2F-DC6A-2362-B6C1-0D8E9D9A3785}"/>
          </ac:spMkLst>
        </pc:spChg>
        <pc:spChg chg="mod">
          <ac:chgData name="Jayaprakash Venugopal" userId="0f1ac86b-f5b6-47b8-8fe2-9227891c24f7" providerId="ADAL" clId="{406F7749-0609-4E28-BB16-56AF37954484}" dt="2024-09-16T09:14:52.225" v="193" actId="1076"/>
          <ac:spMkLst>
            <pc:docMk/>
            <pc:sldMk cId="3658706781" sldId="2147475865"/>
            <ac:spMk id="8" creationId="{67F4A09C-8716-BC27-A4ED-B5E0DB773A71}"/>
          </ac:spMkLst>
        </pc:spChg>
        <pc:spChg chg="add mod">
          <ac:chgData name="Jayaprakash Venugopal" userId="0f1ac86b-f5b6-47b8-8fe2-9227891c24f7" providerId="ADAL" clId="{406F7749-0609-4E28-BB16-56AF37954484}" dt="2024-09-16T08:43:11.924" v="83" actId="20577"/>
          <ac:spMkLst>
            <pc:docMk/>
            <pc:sldMk cId="3658706781" sldId="2147475865"/>
            <ac:spMk id="10" creationId="{AEA81842-CA7D-6ABF-5FAA-502236CBE3CE}"/>
          </ac:spMkLst>
        </pc:spChg>
        <pc:spChg chg="add mod">
          <ac:chgData name="Jayaprakash Venugopal" userId="0f1ac86b-f5b6-47b8-8fe2-9227891c24f7" providerId="ADAL" clId="{406F7749-0609-4E28-BB16-56AF37954484}" dt="2024-09-16T09:14:28.850" v="185" actId="1076"/>
          <ac:spMkLst>
            <pc:docMk/>
            <pc:sldMk cId="3658706781" sldId="2147475865"/>
            <ac:spMk id="11" creationId="{ED4646EC-0439-171D-8204-244DACCEEFC8}"/>
          </ac:spMkLst>
        </pc:spChg>
        <pc:spChg chg="add mod">
          <ac:chgData name="Jayaprakash Venugopal" userId="0f1ac86b-f5b6-47b8-8fe2-9227891c24f7" providerId="ADAL" clId="{406F7749-0609-4E28-BB16-56AF37954484}" dt="2024-09-16T09:18:21.282" v="274" actId="207"/>
          <ac:spMkLst>
            <pc:docMk/>
            <pc:sldMk cId="3658706781" sldId="2147475865"/>
            <ac:spMk id="12" creationId="{2964921E-9C6B-433E-679F-A5527226FA9D}"/>
          </ac:spMkLst>
        </pc:spChg>
        <pc:spChg chg="add del mod">
          <ac:chgData name="Jayaprakash Venugopal" userId="0f1ac86b-f5b6-47b8-8fe2-9227891c24f7" providerId="ADAL" clId="{406F7749-0609-4E28-BB16-56AF37954484}" dt="2024-09-16T08:45:04.756" v="135" actId="478"/>
          <ac:spMkLst>
            <pc:docMk/>
            <pc:sldMk cId="3658706781" sldId="2147475865"/>
            <ac:spMk id="13" creationId="{01E5BFAC-1074-1A26-CA76-C21F44C82347}"/>
          </ac:spMkLst>
        </pc:spChg>
        <pc:spChg chg="add mod">
          <ac:chgData name="Jayaprakash Venugopal" userId="0f1ac86b-f5b6-47b8-8fe2-9227891c24f7" providerId="ADAL" clId="{406F7749-0609-4E28-BB16-56AF37954484}" dt="2024-09-16T09:18:25.588" v="275" actId="207"/>
          <ac:spMkLst>
            <pc:docMk/>
            <pc:sldMk cId="3658706781" sldId="2147475865"/>
            <ac:spMk id="14" creationId="{2F521103-0D46-1212-4873-910B453F9EB1}"/>
          </ac:spMkLst>
        </pc:spChg>
        <pc:spChg chg="add mod">
          <ac:chgData name="Jayaprakash Venugopal" userId="0f1ac86b-f5b6-47b8-8fe2-9227891c24f7" providerId="ADAL" clId="{406F7749-0609-4E28-BB16-56AF37954484}" dt="2024-09-16T09:14:40.717" v="192" actId="1035"/>
          <ac:spMkLst>
            <pc:docMk/>
            <pc:sldMk cId="3658706781" sldId="2147475865"/>
            <ac:spMk id="15" creationId="{1753F4BE-DFD2-785D-5D7B-DD6EDB846556}"/>
          </ac:spMkLst>
        </pc:spChg>
        <pc:spChg chg="add mod">
          <ac:chgData name="Jayaprakash Venugopal" userId="0f1ac86b-f5b6-47b8-8fe2-9227891c24f7" providerId="ADAL" clId="{406F7749-0609-4E28-BB16-56AF37954484}" dt="2024-09-16T09:14:40.717" v="192" actId="1035"/>
          <ac:spMkLst>
            <pc:docMk/>
            <pc:sldMk cId="3658706781" sldId="2147475865"/>
            <ac:spMk id="16" creationId="{FCD355C6-D5AB-BF20-2673-EBA980CF6018}"/>
          </ac:spMkLst>
        </pc:spChg>
        <pc:cxnChg chg="add mod">
          <ac:chgData name="Jayaprakash Venugopal" userId="0f1ac86b-f5b6-47b8-8fe2-9227891c24f7" providerId="ADAL" clId="{406F7749-0609-4E28-BB16-56AF37954484}" dt="2024-09-16T09:14:52.225" v="193" actId="1076"/>
          <ac:cxnSpMkLst>
            <pc:docMk/>
            <pc:sldMk cId="3658706781" sldId="2147475865"/>
            <ac:cxnSpMk id="4" creationId="{0B9C7767-60E1-3B49-2486-AE26D11E7BD8}"/>
          </ac:cxnSpMkLst>
        </pc:cxnChg>
        <pc:cxnChg chg="add mod">
          <ac:chgData name="Jayaprakash Venugopal" userId="0f1ac86b-f5b6-47b8-8fe2-9227891c24f7" providerId="ADAL" clId="{406F7749-0609-4E28-BB16-56AF37954484}" dt="2024-09-16T08:40:34.573" v="34" actId="13822"/>
          <ac:cxnSpMkLst>
            <pc:docMk/>
            <pc:sldMk cId="3658706781" sldId="2147475865"/>
            <ac:cxnSpMk id="6" creationId="{BD96A0A4-00E7-E1C3-92EC-D8AED24653C8}"/>
          </ac:cxnSpMkLst>
        </pc:cxnChg>
        <pc:cxnChg chg="add mod">
          <ac:chgData name="Jayaprakash Venugopal" userId="0f1ac86b-f5b6-47b8-8fe2-9227891c24f7" providerId="ADAL" clId="{406F7749-0609-4E28-BB16-56AF37954484}" dt="2024-09-16T08:40:47.751" v="36" actId="1076"/>
          <ac:cxnSpMkLst>
            <pc:docMk/>
            <pc:sldMk cId="3658706781" sldId="2147475865"/>
            <ac:cxnSpMk id="7" creationId="{61F9D654-3D48-A245-FD16-C2263B17CDA4}"/>
          </ac:cxnSpMkLst>
        </pc:cxnChg>
        <pc:cxnChg chg="add mod">
          <ac:chgData name="Jayaprakash Venugopal" userId="0f1ac86b-f5b6-47b8-8fe2-9227891c24f7" providerId="ADAL" clId="{406F7749-0609-4E28-BB16-56AF37954484}" dt="2024-09-16T08:40:52.775" v="38" actId="1076"/>
          <ac:cxnSpMkLst>
            <pc:docMk/>
            <pc:sldMk cId="3658706781" sldId="2147475865"/>
            <ac:cxnSpMk id="9" creationId="{994776CC-6A17-0B91-0ABC-566E96707B88}"/>
          </ac:cxnSpMkLst>
        </pc:cxnChg>
      </pc:sldChg>
      <pc:sldChg chg="addSp delSp modSp mod modAnim">
        <pc:chgData name="Jayaprakash Venugopal" userId="0f1ac86b-f5b6-47b8-8fe2-9227891c24f7" providerId="ADAL" clId="{406F7749-0609-4E28-BB16-56AF37954484}" dt="2024-09-17T13:45:28.947" v="1430" actId="20577"/>
        <pc:sldMkLst>
          <pc:docMk/>
          <pc:sldMk cId="175369014" sldId="2147475866"/>
        </pc:sldMkLst>
        <pc:spChg chg="del mod">
          <ac:chgData name="Jayaprakash Venugopal" userId="0f1ac86b-f5b6-47b8-8fe2-9227891c24f7" providerId="ADAL" clId="{406F7749-0609-4E28-BB16-56AF37954484}" dt="2024-09-17T12:07:04.006" v="1077" actId="478"/>
          <ac:spMkLst>
            <pc:docMk/>
            <pc:sldMk cId="175369014" sldId="2147475866"/>
            <ac:spMk id="2" creationId="{676F1A2F-DC6A-2362-B6C1-0D8E9D9A3785}"/>
          </ac:spMkLst>
        </pc:spChg>
        <pc:spChg chg="del">
          <ac:chgData name="Jayaprakash Venugopal" userId="0f1ac86b-f5b6-47b8-8fe2-9227891c24f7" providerId="ADAL" clId="{406F7749-0609-4E28-BB16-56AF37954484}" dt="2024-09-17T11:37:21.702" v="1005" actId="478"/>
          <ac:spMkLst>
            <pc:docMk/>
            <pc:sldMk cId="175369014" sldId="2147475866"/>
            <ac:spMk id="4" creationId="{C6C5C183-C393-6F04-4025-0CF742A8FA09}"/>
          </ac:spMkLst>
        </pc:spChg>
        <pc:spChg chg="add mod">
          <ac:chgData name="Jayaprakash Venugopal" userId="0f1ac86b-f5b6-47b8-8fe2-9227891c24f7" providerId="ADAL" clId="{406F7749-0609-4E28-BB16-56AF37954484}" dt="2024-09-17T13:04:15.828" v="1339" actId="1076"/>
          <ac:spMkLst>
            <pc:docMk/>
            <pc:sldMk cId="175369014" sldId="2147475866"/>
            <ac:spMk id="8" creationId="{54CF2C10-D414-D272-DD28-BCBF45D8201A}"/>
          </ac:spMkLst>
        </pc:spChg>
        <pc:spChg chg="add mod">
          <ac:chgData name="Jayaprakash Venugopal" userId="0f1ac86b-f5b6-47b8-8fe2-9227891c24f7" providerId="ADAL" clId="{406F7749-0609-4E28-BB16-56AF37954484}" dt="2024-09-17T13:04:21.929" v="1340" actId="1076"/>
          <ac:spMkLst>
            <pc:docMk/>
            <pc:sldMk cId="175369014" sldId="2147475866"/>
            <ac:spMk id="9" creationId="{190E5265-D703-9673-E514-0B7AAD91DB4C}"/>
          </ac:spMkLst>
        </pc:spChg>
        <pc:spChg chg="add del mod">
          <ac:chgData name="Jayaprakash Venugopal" userId="0f1ac86b-f5b6-47b8-8fe2-9227891c24f7" providerId="ADAL" clId="{406F7749-0609-4E28-BB16-56AF37954484}" dt="2024-09-17T12:07:06.817" v="1078" actId="478"/>
          <ac:spMkLst>
            <pc:docMk/>
            <pc:sldMk cId="175369014" sldId="2147475866"/>
            <ac:spMk id="11" creationId="{EEF1303B-B7EF-0372-FDE5-1E81E397ACB0}"/>
          </ac:spMkLst>
        </pc:spChg>
        <pc:spChg chg="add mod">
          <ac:chgData name="Jayaprakash Venugopal" userId="0f1ac86b-f5b6-47b8-8fe2-9227891c24f7" providerId="ADAL" clId="{406F7749-0609-4E28-BB16-56AF37954484}" dt="2024-09-17T13:05:01.958" v="1348" actId="1076"/>
          <ac:spMkLst>
            <pc:docMk/>
            <pc:sldMk cId="175369014" sldId="2147475866"/>
            <ac:spMk id="13" creationId="{F50E156C-7B8F-0F44-C682-EA0A71DC26F3}"/>
          </ac:spMkLst>
        </pc:spChg>
        <pc:spChg chg="add mod">
          <ac:chgData name="Jayaprakash Venugopal" userId="0f1ac86b-f5b6-47b8-8fe2-9227891c24f7" providerId="ADAL" clId="{406F7749-0609-4E28-BB16-56AF37954484}" dt="2024-09-17T13:45:28.947" v="1430" actId="20577"/>
          <ac:spMkLst>
            <pc:docMk/>
            <pc:sldMk cId="175369014" sldId="2147475866"/>
            <ac:spMk id="15" creationId="{3EE3D035-D9E1-73D0-D803-A76A9FAC2843}"/>
          </ac:spMkLst>
        </pc:spChg>
        <pc:spChg chg="add mod">
          <ac:chgData name="Jayaprakash Venugopal" userId="0f1ac86b-f5b6-47b8-8fe2-9227891c24f7" providerId="ADAL" clId="{406F7749-0609-4E28-BB16-56AF37954484}" dt="2024-09-17T13:06:04.030" v="1356" actId="207"/>
          <ac:spMkLst>
            <pc:docMk/>
            <pc:sldMk cId="175369014" sldId="2147475866"/>
            <ac:spMk id="17" creationId="{5259B2E6-7DF8-2E46-EC29-802D316B0A42}"/>
          </ac:spMkLst>
        </pc:spChg>
        <pc:spChg chg="add mod">
          <ac:chgData name="Jayaprakash Venugopal" userId="0f1ac86b-f5b6-47b8-8fe2-9227891c24f7" providerId="ADAL" clId="{406F7749-0609-4E28-BB16-56AF37954484}" dt="2024-09-17T13:05:16.337" v="1352" actId="113"/>
          <ac:spMkLst>
            <pc:docMk/>
            <pc:sldMk cId="175369014" sldId="2147475866"/>
            <ac:spMk id="18" creationId="{5CF29239-399C-029D-B86C-F733933DD6F7}"/>
          </ac:spMkLst>
        </pc:spChg>
        <pc:spChg chg="add mod">
          <ac:chgData name="Jayaprakash Venugopal" userId="0f1ac86b-f5b6-47b8-8fe2-9227891c24f7" providerId="ADAL" clId="{406F7749-0609-4E28-BB16-56AF37954484}" dt="2024-09-17T13:04:46.164" v="1342" actId="1076"/>
          <ac:spMkLst>
            <pc:docMk/>
            <pc:sldMk cId="175369014" sldId="2147475866"/>
            <ac:spMk id="19" creationId="{A615A30D-7EFB-257C-42DA-7386D7A6DB99}"/>
          </ac:spMkLst>
        </pc:spChg>
        <pc:spChg chg="add mod ord">
          <ac:chgData name="Jayaprakash Venugopal" userId="0f1ac86b-f5b6-47b8-8fe2-9227891c24f7" providerId="ADAL" clId="{406F7749-0609-4E28-BB16-56AF37954484}" dt="2024-09-17T13:06:32.617" v="1358" actId="13822"/>
          <ac:spMkLst>
            <pc:docMk/>
            <pc:sldMk cId="175369014" sldId="2147475866"/>
            <ac:spMk id="20" creationId="{F0FE38DB-FC69-6577-9CC3-1092FCC5FEFD}"/>
          </ac:spMkLst>
        </pc:spChg>
        <pc:spChg chg="add mod ord">
          <ac:chgData name="Jayaprakash Venugopal" userId="0f1ac86b-f5b6-47b8-8fe2-9227891c24f7" providerId="ADAL" clId="{406F7749-0609-4E28-BB16-56AF37954484}" dt="2024-09-17T13:06:48.201" v="1361" actId="167"/>
          <ac:spMkLst>
            <pc:docMk/>
            <pc:sldMk cId="175369014" sldId="2147475866"/>
            <ac:spMk id="21" creationId="{BB9AF08F-5C67-70E1-3646-A50DF9BCABE1}"/>
          </ac:spMkLst>
        </pc:spChg>
        <pc:spChg chg="add mod">
          <ac:chgData name="Jayaprakash Venugopal" userId="0f1ac86b-f5b6-47b8-8fe2-9227891c24f7" providerId="ADAL" clId="{406F7749-0609-4E28-BB16-56AF37954484}" dt="2024-09-17T13:07:34.901" v="1382" actId="113"/>
          <ac:spMkLst>
            <pc:docMk/>
            <pc:sldMk cId="175369014" sldId="2147475866"/>
            <ac:spMk id="22" creationId="{F119244B-8497-068D-5D4E-3D20D73B85F4}"/>
          </ac:spMkLst>
        </pc:spChg>
        <pc:spChg chg="add mod">
          <ac:chgData name="Jayaprakash Venugopal" userId="0f1ac86b-f5b6-47b8-8fe2-9227891c24f7" providerId="ADAL" clId="{406F7749-0609-4E28-BB16-56AF37954484}" dt="2024-09-17T13:39:12.957" v="1408" actId="1076"/>
          <ac:spMkLst>
            <pc:docMk/>
            <pc:sldMk cId="175369014" sldId="2147475866"/>
            <ac:spMk id="23" creationId="{CF55FF62-6ABE-E1C2-587B-E5B68CCCD2ED}"/>
          </ac:spMkLst>
        </pc:spChg>
        <pc:picChg chg="add del mod">
          <ac:chgData name="Jayaprakash Venugopal" userId="0f1ac86b-f5b6-47b8-8fe2-9227891c24f7" providerId="ADAL" clId="{406F7749-0609-4E28-BB16-56AF37954484}" dt="2024-09-17T11:40:29.819" v="1008" actId="478"/>
          <ac:picMkLst>
            <pc:docMk/>
            <pc:sldMk cId="175369014" sldId="2147475866"/>
            <ac:picMk id="5" creationId="{E5841EFF-3B2C-430F-9479-FCCB1EBA6377}"/>
          </ac:picMkLst>
        </pc:picChg>
        <pc:picChg chg="add mod">
          <ac:chgData name="Jayaprakash Venugopal" userId="0f1ac86b-f5b6-47b8-8fe2-9227891c24f7" providerId="ADAL" clId="{406F7749-0609-4E28-BB16-56AF37954484}" dt="2024-09-17T13:04:10.101" v="1338" actId="1076"/>
          <ac:picMkLst>
            <pc:docMk/>
            <pc:sldMk cId="175369014" sldId="2147475866"/>
            <ac:picMk id="7" creationId="{09BEA548-C576-562C-19DD-767D080CAEBC}"/>
          </ac:picMkLst>
        </pc:picChg>
        <pc:cxnChg chg="add">
          <ac:chgData name="Jayaprakash Venugopal" userId="0f1ac86b-f5b6-47b8-8fe2-9227891c24f7" providerId="ADAL" clId="{406F7749-0609-4E28-BB16-56AF37954484}" dt="2024-09-17T13:40:15.309" v="1409" actId="11529"/>
          <ac:cxnSpMkLst>
            <pc:docMk/>
            <pc:sldMk cId="175369014" sldId="2147475866"/>
            <ac:cxnSpMk id="25" creationId="{B1DA5763-24AF-7773-C7AB-7986CDA45811}"/>
          </ac:cxnSpMkLst>
        </pc:cxnChg>
      </pc:sldChg>
      <pc:sldChg chg="del">
        <pc:chgData name="Jayaprakash Venugopal" userId="0f1ac86b-f5b6-47b8-8fe2-9227891c24f7" providerId="ADAL" clId="{406F7749-0609-4E28-BB16-56AF37954484}" dt="2024-09-17T12:02:58.223" v="1041" actId="47"/>
        <pc:sldMkLst>
          <pc:docMk/>
          <pc:sldMk cId="3783973484" sldId="2147475867"/>
        </pc:sldMkLst>
      </pc:sldChg>
      <pc:sldChg chg="delSp mod">
        <pc:chgData name="Jayaprakash Venugopal" userId="0f1ac86b-f5b6-47b8-8fe2-9227891c24f7" providerId="ADAL" clId="{406F7749-0609-4E28-BB16-56AF37954484}" dt="2024-09-17T12:02:53.207" v="1040" actId="478"/>
        <pc:sldMkLst>
          <pc:docMk/>
          <pc:sldMk cId="2757804222" sldId="2147475868"/>
        </pc:sldMkLst>
        <pc:spChg chg="del">
          <ac:chgData name="Jayaprakash Venugopal" userId="0f1ac86b-f5b6-47b8-8fe2-9227891c24f7" providerId="ADAL" clId="{406F7749-0609-4E28-BB16-56AF37954484}" dt="2024-09-17T12:02:53.207" v="1040" actId="478"/>
          <ac:spMkLst>
            <pc:docMk/>
            <pc:sldMk cId="2757804222" sldId="2147475868"/>
            <ac:spMk id="4" creationId="{C6C5C183-C393-6F04-4025-0CF742A8FA09}"/>
          </ac:spMkLst>
        </pc:spChg>
      </pc:sldChg>
      <pc:sldChg chg="addSp delSp modSp mod delAnim modAnim">
        <pc:chgData name="Jayaprakash Venugopal" userId="0f1ac86b-f5b6-47b8-8fe2-9227891c24f7" providerId="ADAL" clId="{406F7749-0609-4E28-BB16-56AF37954484}" dt="2024-09-17T17:40:34.347" v="1592" actId="21"/>
        <pc:sldMkLst>
          <pc:docMk/>
          <pc:sldMk cId="2509394977" sldId="2147475869"/>
        </pc:sldMkLst>
        <pc:spChg chg="mod">
          <ac:chgData name="Jayaprakash Venugopal" userId="0f1ac86b-f5b6-47b8-8fe2-9227891c24f7" providerId="ADAL" clId="{406F7749-0609-4E28-BB16-56AF37954484}" dt="2024-09-17T05:35:46.012" v="362" actId="14100"/>
          <ac:spMkLst>
            <pc:docMk/>
            <pc:sldMk cId="2509394977" sldId="2147475869"/>
            <ac:spMk id="2" creationId="{676F1A2F-DC6A-2362-B6C1-0D8E9D9A3785}"/>
          </ac:spMkLst>
        </pc:spChg>
        <pc:spChg chg="add del mod">
          <ac:chgData name="Jayaprakash Venugopal" userId="0f1ac86b-f5b6-47b8-8fe2-9227891c24f7" providerId="ADAL" clId="{406F7749-0609-4E28-BB16-56AF37954484}" dt="2024-09-17T17:40:34.347" v="1592" actId="21"/>
          <ac:spMkLst>
            <pc:docMk/>
            <pc:sldMk cId="2509394977" sldId="2147475869"/>
            <ac:spMk id="3" creationId="{3D3028EB-11EE-62E6-9AED-E6B854A79952}"/>
          </ac:spMkLst>
        </pc:spChg>
        <pc:spChg chg="add del mod">
          <ac:chgData name="Jayaprakash Venugopal" userId="0f1ac86b-f5b6-47b8-8fe2-9227891c24f7" providerId="ADAL" clId="{406F7749-0609-4E28-BB16-56AF37954484}" dt="2024-09-17T17:40:34.347" v="1592" actId="21"/>
          <ac:spMkLst>
            <pc:docMk/>
            <pc:sldMk cId="2509394977" sldId="2147475869"/>
            <ac:spMk id="5" creationId="{23624760-0901-1D84-F340-BDDA8D7D0BA2}"/>
          </ac:spMkLst>
        </pc:spChg>
        <pc:spChg chg="add mod">
          <ac:chgData name="Jayaprakash Venugopal" userId="0f1ac86b-f5b6-47b8-8fe2-9227891c24f7" providerId="ADAL" clId="{406F7749-0609-4E28-BB16-56AF37954484}" dt="2024-09-17T06:01:53.481" v="457" actId="2711"/>
          <ac:spMkLst>
            <pc:docMk/>
            <pc:sldMk cId="2509394977" sldId="2147475869"/>
            <ac:spMk id="6" creationId="{88722097-DE9C-0A40-EDBA-98B7FD22265B}"/>
          </ac:spMkLst>
        </pc:spChg>
        <pc:spChg chg="add del mod">
          <ac:chgData name="Jayaprakash Venugopal" userId="0f1ac86b-f5b6-47b8-8fe2-9227891c24f7" providerId="ADAL" clId="{406F7749-0609-4E28-BB16-56AF37954484}" dt="2024-09-17T17:40:34.347" v="1592" actId="21"/>
          <ac:spMkLst>
            <pc:docMk/>
            <pc:sldMk cId="2509394977" sldId="2147475869"/>
            <ac:spMk id="7" creationId="{8F4C26E7-35E3-0581-FB1B-8591C6BE8DC0}"/>
          </ac:spMkLst>
        </pc:spChg>
        <pc:spChg chg="add del mod">
          <ac:chgData name="Jayaprakash Venugopal" userId="0f1ac86b-f5b6-47b8-8fe2-9227891c24f7" providerId="ADAL" clId="{406F7749-0609-4E28-BB16-56AF37954484}" dt="2024-09-17T17:40:34.347" v="1592" actId="21"/>
          <ac:spMkLst>
            <pc:docMk/>
            <pc:sldMk cId="2509394977" sldId="2147475869"/>
            <ac:spMk id="8" creationId="{5C2B544A-ABB6-07E7-FA8F-15AD1A2D9F6A}"/>
          </ac:spMkLst>
        </pc:spChg>
        <pc:spChg chg="del">
          <ac:chgData name="Jayaprakash Venugopal" userId="0f1ac86b-f5b6-47b8-8fe2-9227891c24f7" providerId="ADAL" clId="{406F7749-0609-4E28-BB16-56AF37954484}" dt="2024-09-17T05:10:15.978" v="348" actId="478"/>
          <ac:spMkLst>
            <pc:docMk/>
            <pc:sldMk cId="2509394977" sldId="2147475869"/>
            <ac:spMk id="8" creationId="{67F4A09C-8716-BC27-A4ED-B5E0DB773A71}"/>
          </ac:spMkLst>
        </pc:spChg>
        <pc:spChg chg="add del mod">
          <ac:chgData name="Jayaprakash Venugopal" userId="0f1ac86b-f5b6-47b8-8fe2-9227891c24f7" providerId="ADAL" clId="{406F7749-0609-4E28-BB16-56AF37954484}" dt="2024-09-17T17:40:34.347" v="1592" actId="21"/>
          <ac:spMkLst>
            <pc:docMk/>
            <pc:sldMk cId="2509394977" sldId="2147475869"/>
            <ac:spMk id="11" creationId="{F848CE30-4CA2-56E9-7922-63189C74CBFD}"/>
          </ac:spMkLst>
        </pc:spChg>
        <pc:picChg chg="add mod">
          <ac:chgData name="Jayaprakash Venugopal" userId="0f1ac86b-f5b6-47b8-8fe2-9227891c24f7" providerId="ADAL" clId="{406F7749-0609-4E28-BB16-56AF37954484}" dt="2024-09-17T05:39:11.552" v="413" actId="1076"/>
          <ac:picMkLst>
            <pc:docMk/>
            <pc:sldMk cId="2509394977" sldId="2147475869"/>
            <ac:picMk id="4" creationId="{847119E8-9746-F4EA-E507-3038C0A6EFED}"/>
          </ac:picMkLst>
        </pc:picChg>
        <pc:cxnChg chg="add del mod">
          <ac:chgData name="Jayaprakash Venugopal" userId="0f1ac86b-f5b6-47b8-8fe2-9227891c24f7" providerId="ADAL" clId="{406F7749-0609-4E28-BB16-56AF37954484}" dt="2024-09-17T17:40:34.347" v="1592" actId="21"/>
          <ac:cxnSpMkLst>
            <pc:docMk/>
            <pc:sldMk cId="2509394977" sldId="2147475869"/>
            <ac:cxnSpMk id="9" creationId="{19D9575F-22AE-C2E4-CD2C-26E4D1BFF4C8}"/>
          </ac:cxnSpMkLst>
        </pc:cxnChg>
        <pc:cxnChg chg="add del mod">
          <ac:chgData name="Jayaprakash Venugopal" userId="0f1ac86b-f5b6-47b8-8fe2-9227891c24f7" providerId="ADAL" clId="{406F7749-0609-4E28-BB16-56AF37954484}" dt="2024-09-17T17:40:34.347" v="1592" actId="21"/>
          <ac:cxnSpMkLst>
            <pc:docMk/>
            <pc:sldMk cId="2509394977" sldId="2147475869"/>
            <ac:cxnSpMk id="10" creationId="{AA03C622-195D-52C3-DA24-FAECFCD6B702}"/>
          </ac:cxnSpMkLst>
        </pc:cxnChg>
      </pc:sldChg>
      <pc:sldChg chg="addSp delSp modSp mod">
        <pc:chgData name="Jayaprakash Venugopal" userId="0f1ac86b-f5b6-47b8-8fe2-9227891c24f7" providerId="ADAL" clId="{406F7749-0609-4E28-BB16-56AF37954484}" dt="2024-09-17T12:32:03.121" v="1126" actId="20577"/>
        <pc:sldMkLst>
          <pc:docMk/>
          <pc:sldMk cId="3026640159" sldId="2147475870"/>
        </pc:sldMkLst>
        <pc:spChg chg="add mod">
          <ac:chgData name="Jayaprakash Venugopal" userId="0f1ac86b-f5b6-47b8-8fe2-9227891c24f7" providerId="ADAL" clId="{406F7749-0609-4E28-BB16-56AF37954484}" dt="2024-09-17T12:30:42.850" v="1099" actId="1076"/>
          <ac:spMkLst>
            <pc:docMk/>
            <pc:sldMk cId="3026640159" sldId="2147475870"/>
            <ac:spMk id="3" creationId="{41485ED7-5DDD-8E18-04C1-F0FE555E435F}"/>
          </ac:spMkLst>
        </pc:spChg>
        <pc:spChg chg="add mod">
          <ac:chgData name="Jayaprakash Venugopal" userId="0f1ac86b-f5b6-47b8-8fe2-9227891c24f7" providerId="ADAL" clId="{406F7749-0609-4E28-BB16-56AF37954484}" dt="2024-09-17T12:30:42.850" v="1099" actId="1076"/>
          <ac:spMkLst>
            <pc:docMk/>
            <pc:sldMk cId="3026640159" sldId="2147475870"/>
            <ac:spMk id="5" creationId="{488D8314-56D1-64D7-1C46-9413ECA8CC17}"/>
          </ac:spMkLst>
        </pc:spChg>
        <pc:spChg chg="add mod">
          <ac:chgData name="Jayaprakash Venugopal" userId="0f1ac86b-f5b6-47b8-8fe2-9227891c24f7" providerId="ADAL" clId="{406F7749-0609-4E28-BB16-56AF37954484}" dt="2024-09-17T12:30:42.850" v="1099" actId="1076"/>
          <ac:spMkLst>
            <pc:docMk/>
            <pc:sldMk cId="3026640159" sldId="2147475870"/>
            <ac:spMk id="8" creationId="{165093B4-37CD-20F9-C893-B366927672D2}"/>
          </ac:spMkLst>
        </pc:spChg>
        <pc:spChg chg="add mod">
          <ac:chgData name="Jayaprakash Venugopal" userId="0f1ac86b-f5b6-47b8-8fe2-9227891c24f7" providerId="ADAL" clId="{406F7749-0609-4E28-BB16-56AF37954484}" dt="2024-09-17T12:32:03.121" v="1126" actId="20577"/>
          <ac:spMkLst>
            <pc:docMk/>
            <pc:sldMk cId="3026640159" sldId="2147475870"/>
            <ac:spMk id="10" creationId="{7F85C0D3-4B52-8C36-1291-42AFD27D9744}"/>
          </ac:spMkLst>
        </pc:spChg>
        <pc:spChg chg="add mod">
          <ac:chgData name="Jayaprakash Venugopal" userId="0f1ac86b-f5b6-47b8-8fe2-9227891c24f7" providerId="ADAL" clId="{406F7749-0609-4E28-BB16-56AF37954484}" dt="2024-09-17T11:19:36.127" v="999" actId="14100"/>
          <ac:spMkLst>
            <pc:docMk/>
            <pc:sldMk cId="3026640159" sldId="2147475870"/>
            <ac:spMk id="12" creationId="{2E5D02E5-D88A-DD14-DAC5-99209105B414}"/>
          </ac:spMkLst>
        </pc:spChg>
        <pc:graphicFrameChg chg="add mod modGraphic">
          <ac:chgData name="Jayaprakash Venugopal" userId="0f1ac86b-f5b6-47b8-8fe2-9227891c24f7" providerId="ADAL" clId="{406F7749-0609-4E28-BB16-56AF37954484}" dt="2024-09-17T11:14:20.159" v="728" actId="1076"/>
          <ac:graphicFrameMkLst>
            <pc:docMk/>
            <pc:sldMk cId="3026640159" sldId="2147475870"/>
            <ac:graphicFrameMk id="2" creationId="{5BCEE88E-E3AD-17AE-B090-89452409A874}"/>
          </ac:graphicFrameMkLst>
        </pc:graphicFrameChg>
        <pc:graphicFrameChg chg="add mod modGraphic">
          <ac:chgData name="Jayaprakash Venugopal" userId="0f1ac86b-f5b6-47b8-8fe2-9227891c24f7" providerId="ADAL" clId="{406F7749-0609-4E28-BB16-56AF37954484}" dt="2024-09-17T11:14:30.536" v="729" actId="1076"/>
          <ac:graphicFrameMkLst>
            <pc:docMk/>
            <pc:sldMk cId="3026640159" sldId="2147475870"/>
            <ac:graphicFrameMk id="4" creationId="{10877967-F20F-3D69-65CD-67D741C3C651}"/>
          </ac:graphicFrameMkLst>
        </pc:graphicFrameChg>
        <pc:graphicFrameChg chg="add mod modGraphic">
          <ac:chgData name="Jayaprakash Venugopal" userId="0f1ac86b-f5b6-47b8-8fe2-9227891c24f7" providerId="ADAL" clId="{406F7749-0609-4E28-BB16-56AF37954484}" dt="2024-09-17T11:14:44.442" v="730" actId="1076"/>
          <ac:graphicFrameMkLst>
            <pc:docMk/>
            <pc:sldMk cId="3026640159" sldId="2147475870"/>
            <ac:graphicFrameMk id="6" creationId="{0BEE6BC9-DE97-450E-C6CA-4028471A0341}"/>
          </ac:graphicFrameMkLst>
        </pc:graphicFrameChg>
        <pc:picChg chg="del">
          <ac:chgData name="Jayaprakash Venugopal" userId="0f1ac86b-f5b6-47b8-8fe2-9227891c24f7" providerId="ADAL" clId="{406F7749-0609-4E28-BB16-56AF37954484}" dt="2024-09-17T11:04:39.845" v="642" actId="478"/>
          <ac:picMkLst>
            <pc:docMk/>
            <pc:sldMk cId="3026640159" sldId="2147475870"/>
            <ac:picMk id="7" creationId="{2EB77799-F948-E293-B6BB-60698E6ED60A}"/>
          </ac:picMkLst>
        </pc:picChg>
      </pc:sldChg>
      <pc:sldChg chg="addSp delSp modSp mod">
        <pc:chgData name="Jayaprakash Venugopal" userId="0f1ac86b-f5b6-47b8-8fe2-9227891c24f7" providerId="ADAL" clId="{406F7749-0609-4E28-BB16-56AF37954484}" dt="2024-09-17T13:20:26.370" v="1387" actId="120"/>
        <pc:sldMkLst>
          <pc:docMk/>
          <pc:sldMk cId="328519262" sldId="2147475871"/>
        </pc:sldMkLst>
        <pc:spChg chg="mod">
          <ac:chgData name="Jayaprakash Venugopal" userId="0f1ac86b-f5b6-47b8-8fe2-9227891c24f7" providerId="ADAL" clId="{406F7749-0609-4E28-BB16-56AF37954484}" dt="2024-09-17T11:28:25.823" v="1004" actId="6549"/>
          <ac:spMkLst>
            <pc:docMk/>
            <pc:sldMk cId="328519262" sldId="2147475871"/>
            <ac:spMk id="2" creationId="{676F1A2F-DC6A-2362-B6C1-0D8E9D9A3785}"/>
          </ac:spMkLst>
        </pc:spChg>
        <pc:spChg chg="add mod">
          <ac:chgData name="Jayaprakash Venugopal" userId="0f1ac86b-f5b6-47b8-8fe2-9227891c24f7" providerId="ADAL" clId="{406F7749-0609-4E28-BB16-56AF37954484}" dt="2024-09-17T13:19:56.670" v="1384" actId="14100"/>
          <ac:spMkLst>
            <pc:docMk/>
            <pc:sldMk cId="328519262" sldId="2147475871"/>
            <ac:spMk id="5" creationId="{F8EBA3A1-A63A-CBEF-ABCC-D976C260F33E}"/>
          </ac:spMkLst>
        </pc:spChg>
        <pc:graphicFrameChg chg="add mod modGraphic">
          <ac:chgData name="Jayaprakash Venugopal" userId="0f1ac86b-f5b6-47b8-8fe2-9227891c24f7" providerId="ADAL" clId="{406F7749-0609-4E28-BB16-56AF37954484}" dt="2024-09-17T13:20:26.370" v="1387" actId="120"/>
          <ac:graphicFrameMkLst>
            <pc:docMk/>
            <pc:sldMk cId="328519262" sldId="2147475871"/>
            <ac:graphicFrameMk id="8" creationId="{17F80209-84EC-1BD0-79B8-1634771B07FB}"/>
          </ac:graphicFrameMkLst>
        </pc:graphicFrameChg>
        <pc:picChg chg="del">
          <ac:chgData name="Jayaprakash Venugopal" userId="0f1ac86b-f5b6-47b8-8fe2-9227891c24f7" providerId="ADAL" clId="{406F7749-0609-4E28-BB16-56AF37954484}" dt="2024-09-17T07:06:09.180" v="586" actId="478"/>
          <ac:picMkLst>
            <pc:docMk/>
            <pc:sldMk cId="328519262" sldId="2147475871"/>
            <ac:picMk id="4" creationId="{8EE4FB08-CBB8-6227-F188-F8E6695212FC}"/>
          </ac:picMkLst>
        </pc:picChg>
        <pc:picChg chg="add mod">
          <ac:chgData name="Jayaprakash Venugopal" userId="0f1ac86b-f5b6-47b8-8fe2-9227891c24f7" providerId="ADAL" clId="{406F7749-0609-4E28-BB16-56AF37954484}" dt="2024-09-17T11:03:00.539" v="641" actId="1076"/>
          <ac:picMkLst>
            <pc:docMk/>
            <pc:sldMk cId="328519262" sldId="2147475871"/>
            <ac:picMk id="7" creationId="{839D63AB-2920-A180-94C6-E96F4EDAE70D}"/>
          </ac:picMkLst>
        </pc:picChg>
      </pc:sldChg>
      <pc:sldChg chg="delSp modSp add mod">
        <pc:chgData name="Jayaprakash Venugopal" userId="0f1ac86b-f5b6-47b8-8fe2-9227891c24f7" providerId="ADAL" clId="{406F7749-0609-4E28-BB16-56AF37954484}" dt="2024-09-16T09:17:31.739" v="273" actId="20577"/>
        <pc:sldMkLst>
          <pc:docMk/>
          <pc:sldMk cId="3680868013" sldId="2147475872"/>
        </pc:sldMkLst>
        <pc:spChg chg="mod">
          <ac:chgData name="Jayaprakash Venugopal" userId="0f1ac86b-f5b6-47b8-8fe2-9227891c24f7" providerId="ADAL" clId="{406F7749-0609-4E28-BB16-56AF37954484}" dt="2024-09-16T09:15:43.454" v="202" actId="20577"/>
          <ac:spMkLst>
            <pc:docMk/>
            <pc:sldMk cId="3680868013" sldId="2147475872"/>
            <ac:spMk id="2" creationId="{676F1A2F-DC6A-2362-B6C1-0D8E9D9A3785}"/>
          </ac:spMkLst>
        </pc:spChg>
        <pc:spChg chg="mod">
          <ac:chgData name="Jayaprakash Venugopal" userId="0f1ac86b-f5b6-47b8-8fe2-9227891c24f7" providerId="ADAL" clId="{406F7749-0609-4E28-BB16-56AF37954484}" dt="2024-09-16T09:16:51.743" v="245" actId="1036"/>
          <ac:spMkLst>
            <pc:docMk/>
            <pc:sldMk cId="3680868013" sldId="2147475872"/>
            <ac:spMk id="8" creationId="{67F4A09C-8716-BC27-A4ED-B5E0DB773A71}"/>
          </ac:spMkLst>
        </pc:spChg>
        <pc:spChg chg="mod">
          <ac:chgData name="Jayaprakash Venugopal" userId="0f1ac86b-f5b6-47b8-8fe2-9227891c24f7" providerId="ADAL" clId="{406F7749-0609-4E28-BB16-56AF37954484}" dt="2024-09-16T09:17:31.739" v="273" actId="20577"/>
          <ac:spMkLst>
            <pc:docMk/>
            <pc:sldMk cId="3680868013" sldId="2147475872"/>
            <ac:spMk id="10" creationId="{AEA81842-CA7D-6ABF-5FAA-502236CBE3CE}"/>
          </ac:spMkLst>
        </pc:spChg>
        <pc:spChg chg="del">
          <ac:chgData name="Jayaprakash Venugopal" userId="0f1ac86b-f5b6-47b8-8fe2-9227891c24f7" providerId="ADAL" clId="{406F7749-0609-4E28-BB16-56AF37954484}" dt="2024-09-16T09:15:57.102" v="203" actId="478"/>
          <ac:spMkLst>
            <pc:docMk/>
            <pc:sldMk cId="3680868013" sldId="2147475872"/>
            <ac:spMk id="11" creationId="{ED4646EC-0439-171D-8204-244DACCEEFC8}"/>
          </ac:spMkLst>
        </pc:spChg>
        <pc:spChg chg="mod">
          <ac:chgData name="Jayaprakash Venugopal" userId="0f1ac86b-f5b6-47b8-8fe2-9227891c24f7" providerId="ADAL" clId="{406F7749-0609-4E28-BB16-56AF37954484}" dt="2024-09-16T09:17:10.003" v="262" actId="20577"/>
          <ac:spMkLst>
            <pc:docMk/>
            <pc:sldMk cId="3680868013" sldId="2147475872"/>
            <ac:spMk id="12" creationId="{2964921E-9C6B-433E-679F-A5527226FA9D}"/>
          </ac:spMkLst>
        </pc:spChg>
        <pc:spChg chg="del">
          <ac:chgData name="Jayaprakash Venugopal" userId="0f1ac86b-f5b6-47b8-8fe2-9227891c24f7" providerId="ADAL" clId="{406F7749-0609-4E28-BB16-56AF37954484}" dt="2024-09-16T09:15:57.102" v="203" actId="478"/>
          <ac:spMkLst>
            <pc:docMk/>
            <pc:sldMk cId="3680868013" sldId="2147475872"/>
            <ac:spMk id="14" creationId="{2F521103-0D46-1212-4873-910B453F9EB1}"/>
          </ac:spMkLst>
        </pc:spChg>
        <pc:spChg chg="del mod">
          <ac:chgData name="Jayaprakash Venugopal" userId="0f1ac86b-f5b6-47b8-8fe2-9227891c24f7" providerId="ADAL" clId="{406F7749-0609-4E28-BB16-56AF37954484}" dt="2024-09-16T09:17:13.508" v="263" actId="478"/>
          <ac:spMkLst>
            <pc:docMk/>
            <pc:sldMk cId="3680868013" sldId="2147475872"/>
            <ac:spMk id="15" creationId="{1753F4BE-DFD2-785D-5D7B-DD6EDB846556}"/>
          </ac:spMkLst>
        </pc:spChg>
        <pc:spChg chg="del">
          <ac:chgData name="Jayaprakash Venugopal" userId="0f1ac86b-f5b6-47b8-8fe2-9227891c24f7" providerId="ADAL" clId="{406F7749-0609-4E28-BB16-56AF37954484}" dt="2024-09-16T09:15:57.102" v="203" actId="478"/>
          <ac:spMkLst>
            <pc:docMk/>
            <pc:sldMk cId="3680868013" sldId="2147475872"/>
            <ac:spMk id="16" creationId="{FCD355C6-D5AB-BF20-2673-EBA980CF6018}"/>
          </ac:spMkLst>
        </pc:spChg>
        <pc:cxnChg chg="del mod">
          <ac:chgData name="Jayaprakash Venugopal" userId="0f1ac86b-f5b6-47b8-8fe2-9227891c24f7" providerId="ADAL" clId="{406F7749-0609-4E28-BB16-56AF37954484}" dt="2024-09-16T09:16:44.140" v="230" actId="478"/>
          <ac:cxnSpMkLst>
            <pc:docMk/>
            <pc:sldMk cId="3680868013" sldId="2147475872"/>
            <ac:cxnSpMk id="4" creationId="{0B9C7767-60E1-3B49-2486-AE26D11E7BD8}"/>
          </ac:cxnSpMkLst>
        </pc:cxnChg>
        <pc:cxnChg chg="del mod">
          <ac:chgData name="Jayaprakash Venugopal" userId="0f1ac86b-f5b6-47b8-8fe2-9227891c24f7" providerId="ADAL" clId="{406F7749-0609-4E28-BB16-56AF37954484}" dt="2024-09-16T09:16:03.226" v="205" actId="478"/>
          <ac:cxnSpMkLst>
            <pc:docMk/>
            <pc:sldMk cId="3680868013" sldId="2147475872"/>
            <ac:cxnSpMk id="6" creationId="{BD96A0A4-00E7-E1C3-92EC-D8AED24653C8}"/>
          </ac:cxnSpMkLst>
        </pc:cxnChg>
        <pc:cxnChg chg="mod">
          <ac:chgData name="Jayaprakash Venugopal" userId="0f1ac86b-f5b6-47b8-8fe2-9227891c24f7" providerId="ADAL" clId="{406F7749-0609-4E28-BB16-56AF37954484}" dt="2024-09-16T09:16:12.165" v="206" actId="1076"/>
          <ac:cxnSpMkLst>
            <pc:docMk/>
            <pc:sldMk cId="3680868013" sldId="2147475872"/>
            <ac:cxnSpMk id="7" creationId="{61F9D654-3D48-A245-FD16-C2263B17CDA4}"/>
          </ac:cxnSpMkLst>
        </pc:cxnChg>
        <pc:cxnChg chg="del">
          <ac:chgData name="Jayaprakash Venugopal" userId="0f1ac86b-f5b6-47b8-8fe2-9227891c24f7" providerId="ADAL" clId="{406F7749-0609-4E28-BB16-56AF37954484}" dt="2024-09-16T09:15:57.102" v="203" actId="478"/>
          <ac:cxnSpMkLst>
            <pc:docMk/>
            <pc:sldMk cId="3680868013" sldId="2147475872"/>
            <ac:cxnSpMk id="9" creationId="{994776CC-6A17-0B91-0ABC-566E96707B88}"/>
          </ac:cxnSpMkLst>
        </pc:cxnChg>
      </pc:sldChg>
      <pc:sldChg chg="addSp delSp modSp add mod delAnim modAnim">
        <pc:chgData name="Jayaprakash Venugopal" userId="0f1ac86b-f5b6-47b8-8fe2-9227891c24f7" providerId="ADAL" clId="{406F7749-0609-4E28-BB16-56AF37954484}" dt="2024-09-17T17:44:36.758" v="1625" actId="478"/>
        <pc:sldMkLst>
          <pc:docMk/>
          <pc:sldMk cId="93354603" sldId="2147475873"/>
        </pc:sldMkLst>
        <pc:spChg chg="mod">
          <ac:chgData name="Jayaprakash Venugopal" userId="0f1ac86b-f5b6-47b8-8fe2-9227891c24f7" providerId="ADAL" clId="{406F7749-0609-4E28-BB16-56AF37954484}" dt="2024-09-17T12:03:26.116" v="1043" actId="20577"/>
          <ac:spMkLst>
            <pc:docMk/>
            <pc:sldMk cId="93354603" sldId="2147475873"/>
            <ac:spMk id="2" creationId="{676F1A2F-DC6A-2362-B6C1-0D8E9D9A3785}"/>
          </ac:spMkLst>
        </pc:spChg>
        <pc:spChg chg="add del mod">
          <ac:chgData name="Jayaprakash Venugopal" userId="0f1ac86b-f5b6-47b8-8fe2-9227891c24f7" providerId="ADAL" clId="{406F7749-0609-4E28-BB16-56AF37954484}" dt="2024-09-17T17:44:36.758" v="1625" actId="478"/>
          <ac:spMkLst>
            <pc:docMk/>
            <pc:sldMk cId="93354603" sldId="2147475873"/>
            <ac:spMk id="3" creationId="{70C021B7-726B-570F-9D06-AF4D290B0884}"/>
          </ac:spMkLst>
        </pc:spChg>
        <pc:spChg chg="add del mod">
          <ac:chgData name="Jayaprakash Venugopal" userId="0f1ac86b-f5b6-47b8-8fe2-9227891c24f7" providerId="ADAL" clId="{406F7749-0609-4E28-BB16-56AF37954484}" dt="2024-09-17T17:44:24.765" v="1621" actId="478"/>
          <ac:spMkLst>
            <pc:docMk/>
            <pc:sldMk cId="93354603" sldId="2147475873"/>
            <ac:spMk id="4" creationId="{89F10113-6234-3158-6F80-E17C9EC87156}"/>
          </ac:spMkLst>
        </pc:spChg>
        <pc:spChg chg="add mod">
          <ac:chgData name="Jayaprakash Venugopal" userId="0f1ac86b-f5b6-47b8-8fe2-9227891c24f7" providerId="ADAL" clId="{406F7749-0609-4E28-BB16-56AF37954484}" dt="2024-09-17T06:04:53.187" v="486" actId="1076"/>
          <ac:spMkLst>
            <pc:docMk/>
            <pc:sldMk cId="93354603" sldId="2147475873"/>
            <ac:spMk id="6" creationId="{ED8FE483-9B66-1B12-A74C-877FF7DF75BE}"/>
          </ac:spMkLst>
        </pc:spChg>
        <pc:spChg chg="mod">
          <ac:chgData name="Jayaprakash Venugopal" userId="0f1ac86b-f5b6-47b8-8fe2-9227891c24f7" providerId="ADAL" clId="{406F7749-0609-4E28-BB16-56AF37954484}" dt="2024-09-17T06:05:01.943" v="488" actId="1076"/>
          <ac:spMkLst>
            <pc:docMk/>
            <pc:sldMk cId="93354603" sldId="2147475873"/>
            <ac:spMk id="8" creationId="{67F4A09C-8716-BC27-A4ED-B5E0DB773A71}"/>
          </ac:spMkLst>
        </pc:spChg>
        <pc:spChg chg="del">
          <ac:chgData name="Jayaprakash Venugopal" userId="0f1ac86b-f5b6-47b8-8fe2-9227891c24f7" providerId="ADAL" clId="{406F7749-0609-4E28-BB16-56AF37954484}" dt="2024-09-16T09:29:46.632" v="313" actId="478"/>
          <ac:spMkLst>
            <pc:docMk/>
            <pc:sldMk cId="93354603" sldId="2147475873"/>
            <ac:spMk id="10" creationId="{AEA81842-CA7D-6ABF-5FAA-502236CBE3CE}"/>
          </ac:spMkLst>
        </pc:spChg>
        <pc:spChg chg="del">
          <ac:chgData name="Jayaprakash Venugopal" userId="0f1ac86b-f5b6-47b8-8fe2-9227891c24f7" providerId="ADAL" clId="{406F7749-0609-4E28-BB16-56AF37954484}" dt="2024-09-16T09:29:48.981" v="314" actId="478"/>
          <ac:spMkLst>
            <pc:docMk/>
            <pc:sldMk cId="93354603" sldId="2147475873"/>
            <ac:spMk id="12" creationId="{2964921E-9C6B-433E-679F-A5527226FA9D}"/>
          </ac:spMkLst>
        </pc:spChg>
        <pc:spChg chg="add mod">
          <ac:chgData name="Jayaprakash Venugopal" userId="0f1ac86b-f5b6-47b8-8fe2-9227891c24f7" providerId="ADAL" clId="{406F7749-0609-4E28-BB16-56AF37954484}" dt="2024-09-17T17:38:24.733" v="1582" actId="14100"/>
          <ac:spMkLst>
            <pc:docMk/>
            <pc:sldMk cId="93354603" sldId="2147475873"/>
            <ac:spMk id="16" creationId="{67E1D199-B857-F73D-12ED-46B6ABB51C0B}"/>
          </ac:spMkLst>
        </pc:spChg>
        <pc:spChg chg="add del mod">
          <ac:chgData name="Jayaprakash Venugopal" userId="0f1ac86b-f5b6-47b8-8fe2-9227891c24f7" providerId="ADAL" clId="{406F7749-0609-4E28-BB16-56AF37954484}" dt="2024-09-17T17:44:28.752" v="1622" actId="478"/>
          <ac:spMkLst>
            <pc:docMk/>
            <pc:sldMk cId="93354603" sldId="2147475873"/>
            <ac:spMk id="18" creationId="{F23175F9-B313-8247-8F92-575DE984206B}"/>
          </ac:spMkLst>
        </pc:spChg>
        <pc:picChg chg="add del mod">
          <ac:chgData name="Jayaprakash Venugopal" userId="0f1ac86b-f5b6-47b8-8fe2-9227891c24f7" providerId="ADAL" clId="{406F7749-0609-4E28-BB16-56AF37954484}" dt="2024-09-16T09:35:52.392" v="326" actId="478"/>
          <ac:picMkLst>
            <pc:docMk/>
            <pc:sldMk cId="93354603" sldId="2147475873"/>
            <ac:picMk id="4" creationId="{27F83125-6DA8-F2A4-3A88-2216CFDDF9A4}"/>
          </ac:picMkLst>
        </pc:picChg>
        <pc:picChg chg="add mod">
          <ac:chgData name="Jayaprakash Venugopal" userId="0f1ac86b-f5b6-47b8-8fe2-9227891c24f7" providerId="ADAL" clId="{406F7749-0609-4E28-BB16-56AF37954484}" dt="2024-09-17T06:04:39.787" v="483" actId="1076"/>
          <ac:picMkLst>
            <pc:docMk/>
            <pc:sldMk cId="93354603" sldId="2147475873"/>
            <ac:picMk id="11" creationId="{FF1EE385-D864-9F73-77B9-C5C0E02AC14D}"/>
          </ac:picMkLst>
        </pc:picChg>
        <pc:picChg chg="add mod">
          <ac:chgData name="Jayaprakash Venugopal" userId="0f1ac86b-f5b6-47b8-8fe2-9227891c24f7" providerId="ADAL" clId="{406F7749-0609-4E28-BB16-56AF37954484}" dt="2024-09-17T06:04:31.434" v="482" actId="1076"/>
          <ac:picMkLst>
            <pc:docMk/>
            <pc:sldMk cId="93354603" sldId="2147475873"/>
            <ac:picMk id="14" creationId="{1C865846-0850-235E-EA4C-BE2BCD2FE4F9}"/>
          </ac:picMkLst>
        </pc:picChg>
        <pc:cxnChg chg="del">
          <ac:chgData name="Jayaprakash Venugopal" userId="0f1ac86b-f5b6-47b8-8fe2-9227891c24f7" providerId="ADAL" clId="{406F7749-0609-4E28-BB16-56AF37954484}" dt="2024-09-16T09:29:43.688" v="312" actId="478"/>
          <ac:cxnSpMkLst>
            <pc:docMk/>
            <pc:sldMk cId="93354603" sldId="2147475873"/>
            <ac:cxnSpMk id="7" creationId="{61F9D654-3D48-A245-FD16-C2263B17CDA4}"/>
          </ac:cxnSpMkLst>
        </pc:cxnChg>
        <pc:cxnChg chg="add del mod">
          <ac:chgData name="Jayaprakash Venugopal" userId="0f1ac86b-f5b6-47b8-8fe2-9227891c24f7" providerId="ADAL" clId="{406F7749-0609-4E28-BB16-56AF37954484}" dt="2024-09-17T17:44:21.970" v="1620" actId="478"/>
          <ac:cxnSpMkLst>
            <pc:docMk/>
            <pc:sldMk cId="93354603" sldId="2147475873"/>
            <ac:cxnSpMk id="7" creationId="{82D36F3B-144E-DA12-A3F3-F22A8848CCF9}"/>
          </ac:cxnSpMkLst>
        </pc:cxnChg>
        <pc:cxnChg chg="add del mod">
          <ac:chgData name="Jayaprakash Venugopal" userId="0f1ac86b-f5b6-47b8-8fe2-9227891c24f7" providerId="ADAL" clId="{406F7749-0609-4E28-BB16-56AF37954484}" dt="2024-09-17T17:44:19.386" v="1619" actId="478"/>
          <ac:cxnSpMkLst>
            <pc:docMk/>
            <pc:sldMk cId="93354603" sldId="2147475873"/>
            <ac:cxnSpMk id="10" creationId="{C5EE4824-DEC6-DCCF-BC3C-A89E5AEB7FA6}"/>
          </ac:cxnSpMkLst>
        </pc:cxnChg>
        <pc:cxnChg chg="add del mod">
          <ac:chgData name="Jayaprakash Venugopal" userId="0f1ac86b-f5b6-47b8-8fe2-9227891c24f7" providerId="ADAL" clId="{406F7749-0609-4E28-BB16-56AF37954484}" dt="2024-09-17T17:44:33.552" v="1624" actId="478"/>
          <ac:cxnSpMkLst>
            <pc:docMk/>
            <pc:sldMk cId="93354603" sldId="2147475873"/>
            <ac:cxnSpMk id="13" creationId="{1716DBCC-9575-1375-4CD5-2B143AF46080}"/>
          </ac:cxnSpMkLst>
        </pc:cxnChg>
        <pc:cxnChg chg="add del mod">
          <ac:chgData name="Jayaprakash Venugopal" userId="0f1ac86b-f5b6-47b8-8fe2-9227891c24f7" providerId="ADAL" clId="{406F7749-0609-4E28-BB16-56AF37954484}" dt="2024-09-17T17:44:31.235" v="1623" actId="478"/>
          <ac:cxnSpMkLst>
            <pc:docMk/>
            <pc:sldMk cId="93354603" sldId="2147475873"/>
            <ac:cxnSpMk id="17" creationId="{2C6F076B-2E3F-3525-EAD9-27970264EF1C}"/>
          </ac:cxnSpMkLst>
        </pc:cxnChg>
      </pc:sldChg>
      <pc:sldChg chg="addSp delSp modSp add mod delAnim modAnim">
        <pc:chgData name="Jayaprakash Venugopal" userId="0f1ac86b-f5b6-47b8-8fe2-9227891c24f7" providerId="ADAL" clId="{406F7749-0609-4E28-BB16-56AF37954484}" dt="2024-09-17T17:44:15.293" v="1618" actId="1076"/>
        <pc:sldMkLst>
          <pc:docMk/>
          <pc:sldMk cId="3477354982" sldId="2147475874"/>
        </pc:sldMkLst>
        <pc:spChg chg="mod">
          <ac:chgData name="Jayaprakash Venugopal" userId="0f1ac86b-f5b6-47b8-8fe2-9227891c24f7" providerId="ADAL" clId="{406F7749-0609-4E28-BB16-56AF37954484}" dt="2024-09-17T17:42:21.212" v="1606" actId="14100"/>
          <ac:spMkLst>
            <pc:docMk/>
            <pc:sldMk cId="3477354982" sldId="2147475874"/>
            <ac:spMk id="2" creationId="{676F1A2F-DC6A-2362-B6C1-0D8E9D9A3785}"/>
          </ac:spMkLst>
        </pc:spChg>
        <pc:spChg chg="del mod">
          <ac:chgData name="Jayaprakash Venugopal" userId="0f1ac86b-f5b6-47b8-8fe2-9227891c24f7" providerId="ADAL" clId="{406F7749-0609-4E28-BB16-56AF37954484}" dt="2024-09-17T17:43:13.271" v="1609" actId="478"/>
          <ac:spMkLst>
            <pc:docMk/>
            <pc:sldMk cId="3477354982" sldId="2147475874"/>
            <ac:spMk id="3" creationId="{70C021B7-726B-570F-9D06-AF4D290B0884}"/>
          </ac:spMkLst>
        </pc:spChg>
        <pc:spChg chg="del mod">
          <ac:chgData name="Jayaprakash Venugopal" userId="0f1ac86b-f5b6-47b8-8fe2-9227891c24f7" providerId="ADAL" clId="{406F7749-0609-4E28-BB16-56AF37954484}" dt="2024-09-17T17:43:13.271" v="1609" actId="478"/>
          <ac:spMkLst>
            <pc:docMk/>
            <pc:sldMk cId="3477354982" sldId="2147475874"/>
            <ac:spMk id="4" creationId="{89F10113-6234-3158-6F80-E17C9EC87156}"/>
          </ac:spMkLst>
        </pc:spChg>
        <pc:spChg chg="add mod">
          <ac:chgData name="Jayaprakash Venugopal" userId="0f1ac86b-f5b6-47b8-8fe2-9227891c24f7" providerId="ADAL" clId="{406F7749-0609-4E28-BB16-56AF37954484}" dt="2024-09-17T17:41:00.136" v="1595" actId="164"/>
          <ac:spMkLst>
            <pc:docMk/>
            <pc:sldMk cId="3477354982" sldId="2147475874"/>
            <ac:spMk id="5" creationId="{3D3028EB-11EE-62E6-9AED-E6B854A79952}"/>
          </ac:spMkLst>
        </pc:spChg>
        <pc:spChg chg="del">
          <ac:chgData name="Jayaprakash Venugopal" userId="0f1ac86b-f5b6-47b8-8fe2-9227891c24f7" providerId="ADAL" clId="{406F7749-0609-4E28-BB16-56AF37954484}" dt="2024-09-17T17:39:27.271" v="1584" actId="478"/>
          <ac:spMkLst>
            <pc:docMk/>
            <pc:sldMk cId="3477354982" sldId="2147475874"/>
            <ac:spMk id="6" creationId="{ED8FE483-9B66-1B12-A74C-877FF7DF75BE}"/>
          </ac:spMkLst>
        </pc:spChg>
        <pc:spChg chg="del">
          <ac:chgData name="Jayaprakash Venugopal" userId="0f1ac86b-f5b6-47b8-8fe2-9227891c24f7" providerId="ADAL" clId="{406F7749-0609-4E28-BB16-56AF37954484}" dt="2024-09-17T17:39:45.981" v="1587" actId="478"/>
          <ac:spMkLst>
            <pc:docMk/>
            <pc:sldMk cId="3477354982" sldId="2147475874"/>
            <ac:spMk id="8" creationId="{67F4A09C-8716-BC27-A4ED-B5E0DB773A71}"/>
          </ac:spMkLst>
        </pc:spChg>
        <pc:spChg chg="add mod">
          <ac:chgData name="Jayaprakash Venugopal" userId="0f1ac86b-f5b6-47b8-8fe2-9227891c24f7" providerId="ADAL" clId="{406F7749-0609-4E28-BB16-56AF37954484}" dt="2024-09-17T17:41:46.757" v="1598" actId="13926"/>
          <ac:spMkLst>
            <pc:docMk/>
            <pc:sldMk cId="3477354982" sldId="2147475874"/>
            <ac:spMk id="9" creationId="{23624760-0901-1D84-F340-BDDA8D7D0BA2}"/>
          </ac:spMkLst>
        </pc:spChg>
        <pc:spChg chg="add mod">
          <ac:chgData name="Jayaprakash Venugopal" userId="0f1ac86b-f5b6-47b8-8fe2-9227891c24f7" providerId="ADAL" clId="{406F7749-0609-4E28-BB16-56AF37954484}" dt="2024-09-17T17:41:46.757" v="1598" actId="13926"/>
          <ac:spMkLst>
            <pc:docMk/>
            <pc:sldMk cId="3477354982" sldId="2147475874"/>
            <ac:spMk id="12" creationId="{8F4C26E7-35E3-0581-FB1B-8591C6BE8DC0}"/>
          </ac:spMkLst>
        </pc:spChg>
        <pc:spChg chg="add mod">
          <ac:chgData name="Jayaprakash Venugopal" userId="0f1ac86b-f5b6-47b8-8fe2-9227891c24f7" providerId="ADAL" clId="{406F7749-0609-4E28-BB16-56AF37954484}" dt="2024-09-17T17:42:28.255" v="1607" actId="14100"/>
          <ac:spMkLst>
            <pc:docMk/>
            <pc:sldMk cId="3477354982" sldId="2147475874"/>
            <ac:spMk id="15" creationId="{5C2B544A-ABB6-07E7-FA8F-15AD1A2D9F6A}"/>
          </ac:spMkLst>
        </pc:spChg>
        <pc:spChg chg="del">
          <ac:chgData name="Jayaprakash Venugopal" userId="0f1ac86b-f5b6-47b8-8fe2-9227891c24f7" providerId="ADAL" clId="{406F7749-0609-4E28-BB16-56AF37954484}" dt="2024-09-17T17:39:35.252" v="1586" actId="478"/>
          <ac:spMkLst>
            <pc:docMk/>
            <pc:sldMk cId="3477354982" sldId="2147475874"/>
            <ac:spMk id="16" creationId="{67E1D199-B857-F73D-12ED-46B6ABB51C0B}"/>
          </ac:spMkLst>
        </pc:spChg>
        <pc:spChg chg="del mod">
          <ac:chgData name="Jayaprakash Venugopal" userId="0f1ac86b-f5b6-47b8-8fe2-9227891c24f7" providerId="ADAL" clId="{406F7749-0609-4E28-BB16-56AF37954484}" dt="2024-09-17T17:43:13.271" v="1609" actId="478"/>
          <ac:spMkLst>
            <pc:docMk/>
            <pc:sldMk cId="3477354982" sldId="2147475874"/>
            <ac:spMk id="18" creationId="{F23175F9-B313-8247-8F92-575DE984206B}"/>
          </ac:spMkLst>
        </pc:spChg>
        <pc:spChg chg="add mod">
          <ac:chgData name="Jayaprakash Venugopal" userId="0f1ac86b-f5b6-47b8-8fe2-9227891c24f7" providerId="ADAL" clId="{406F7749-0609-4E28-BB16-56AF37954484}" dt="2024-09-17T17:42:12.521" v="1605" actId="1036"/>
          <ac:spMkLst>
            <pc:docMk/>
            <pc:sldMk cId="3477354982" sldId="2147475874"/>
            <ac:spMk id="21" creationId="{F848CE30-4CA2-56E9-7922-63189C74CBFD}"/>
          </ac:spMkLst>
        </pc:spChg>
        <pc:grpChg chg="add mod">
          <ac:chgData name="Jayaprakash Venugopal" userId="0f1ac86b-f5b6-47b8-8fe2-9227891c24f7" providerId="ADAL" clId="{406F7749-0609-4E28-BB16-56AF37954484}" dt="2024-09-17T17:44:15.293" v="1618" actId="1076"/>
          <ac:grpSpMkLst>
            <pc:docMk/>
            <pc:sldMk cId="3477354982" sldId="2147475874"/>
            <ac:grpSpMk id="22" creationId="{8F6A8932-8D02-81FE-7DB4-F3240281B875}"/>
          </ac:grpSpMkLst>
        </pc:grpChg>
        <pc:picChg chg="del mod">
          <ac:chgData name="Jayaprakash Venugopal" userId="0f1ac86b-f5b6-47b8-8fe2-9227891c24f7" providerId="ADAL" clId="{406F7749-0609-4E28-BB16-56AF37954484}" dt="2024-09-17T17:43:08.772" v="1608" actId="478"/>
          <ac:picMkLst>
            <pc:docMk/>
            <pc:sldMk cId="3477354982" sldId="2147475874"/>
            <ac:picMk id="11" creationId="{FF1EE385-D864-9F73-77B9-C5C0E02AC14D}"/>
          </ac:picMkLst>
        </pc:picChg>
        <pc:picChg chg="del">
          <ac:chgData name="Jayaprakash Venugopal" userId="0f1ac86b-f5b6-47b8-8fe2-9227891c24f7" providerId="ADAL" clId="{406F7749-0609-4E28-BB16-56AF37954484}" dt="2024-09-17T17:39:28.922" v="1585" actId="478"/>
          <ac:picMkLst>
            <pc:docMk/>
            <pc:sldMk cId="3477354982" sldId="2147475874"/>
            <ac:picMk id="14" creationId="{1C865846-0850-235E-EA4C-BE2BCD2FE4F9}"/>
          </ac:picMkLst>
        </pc:picChg>
        <pc:picChg chg="add mod">
          <ac:chgData name="Jayaprakash Venugopal" userId="0f1ac86b-f5b6-47b8-8fe2-9227891c24f7" providerId="ADAL" clId="{406F7749-0609-4E28-BB16-56AF37954484}" dt="2024-09-17T17:44:03.731" v="1617" actId="1076"/>
          <ac:picMkLst>
            <pc:docMk/>
            <pc:sldMk cId="3477354982" sldId="2147475874"/>
            <ac:picMk id="24" creationId="{78B65FB3-F226-1B5C-D1D6-2D3656CF05BB}"/>
          </ac:picMkLst>
        </pc:picChg>
        <pc:cxnChg chg="del mod">
          <ac:chgData name="Jayaprakash Venugopal" userId="0f1ac86b-f5b6-47b8-8fe2-9227891c24f7" providerId="ADAL" clId="{406F7749-0609-4E28-BB16-56AF37954484}" dt="2024-09-17T17:43:13.271" v="1609" actId="478"/>
          <ac:cxnSpMkLst>
            <pc:docMk/>
            <pc:sldMk cId="3477354982" sldId="2147475874"/>
            <ac:cxnSpMk id="7" creationId="{82D36F3B-144E-DA12-A3F3-F22A8848CCF9}"/>
          </ac:cxnSpMkLst>
        </pc:cxnChg>
        <pc:cxnChg chg="del mod">
          <ac:chgData name="Jayaprakash Venugopal" userId="0f1ac86b-f5b6-47b8-8fe2-9227891c24f7" providerId="ADAL" clId="{406F7749-0609-4E28-BB16-56AF37954484}" dt="2024-09-17T17:43:13.271" v="1609" actId="478"/>
          <ac:cxnSpMkLst>
            <pc:docMk/>
            <pc:sldMk cId="3477354982" sldId="2147475874"/>
            <ac:cxnSpMk id="10" creationId="{C5EE4824-DEC6-DCCF-BC3C-A89E5AEB7FA6}"/>
          </ac:cxnSpMkLst>
        </pc:cxnChg>
        <pc:cxnChg chg="del mod">
          <ac:chgData name="Jayaprakash Venugopal" userId="0f1ac86b-f5b6-47b8-8fe2-9227891c24f7" providerId="ADAL" clId="{406F7749-0609-4E28-BB16-56AF37954484}" dt="2024-09-17T17:43:13.271" v="1609" actId="478"/>
          <ac:cxnSpMkLst>
            <pc:docMk/>
            <pc:sldMk cId="3477354982" sldId="2147475874"/>
            <ac:cxnSpMk id="13" creationId="{1716DBCC-9575-1375-4CD5-2B143AF46080}"/>
          </ac:cxnSpMkLst>
        </pc:cxnChg>
        <pc:cxnChg chg="del mod">
          <ac:chgData name="Jayaprakash Venugopal" userId="0f1ac86b-f5b6-47b8-8fe2-9227891c24f7" providerId="ADAL" clId="{406F7749-0609-4E28-BB16-56AF37954484}" dt="2024-09-17T17:43:13.271" v="1609" actId="478"/>
          <ac:cxnSpMkLst>
            <pc:docMk/>
            <pc:sldMk cId="3477354982" sldId="2147475874"/>
            <ac:cxnSpMk id="17" creationId="{2C6F076B-2E3F-3525-EAD9-27970264EF1C}"/>
          </ac:cxnSpMkLst>
        </pc:cxnChg>
        <pc:cxnChg chg="add mod">
          <ac:chgData name="Jayaprakash Venugopal" userId="0f1ac86b-f5b6-47b8-8fe2-9227891c24f7" providerId="ADAL" clId="{406F7749-0609-4E28-BB16-56AF37954484}" dt="2024-09-17T17:41:00.136" v="1595" actId="164"/>
          <ac:cxnSpMkLst>
            <pc:docMk/>
            <pc:sldMk cId="3477354982" sldId="2147475874"/>
            <ac:cxnSpMk id="19" creationId="{19D9575F-22AE-C2E4-CD2C-26E4D1BFF4C8}"/>
          </ac:cxnSpMkLst>
        </pc:cxnChg>
        <pc:cxnChg chg="add mod">
          <ac:chgData name="Jayaprakash Venugopal" userId="0f1ac86b-f5b6-47b8-8fe2-9227891c24f7" providerId="ADAL" clId="{406F7749-0609-4E28-BB16-56AF37954484}" dt="2024-09-17T17:41:00.136" v="1595" actId="164"/>
          <ac:cxnSpMkLst>
            <pc:docMk/>
            <pc:sldMk cId="3477354982" sldId="2147475874"/>
            <ac:cxnSpMk id="20" creationId="{AA03C622-195D-52C3-DA24-FAECFCD6B702}"/>
          </ac:cxnSpMkLst>
        </pc:cxnChg>
      </pc:sldChg>
      <pc:sldChg chg="addSp delSp modSp add mod modAnim">
        <pc:chgData name="Jayaprakash Venugopal" userId="0f1ac86b-f5b6-47b8-8fe2-9227891c24f7" providerId="ADAL" clId="{406F7749-0609-4E28-BB16-56AF37954484}" dt="2024-09-18T10:40:02.583" v="1690" actId="6549"/>
        <pc:sldMkLst>
          <pc:docMk/>
          <pc:sldMk cId="1971889467" sldId="2147475875"/>
        </pc:sldMkLst>
        <pc:spChg chg="add mod">
          <ac:chgData name="Jayaprakash Venugopal" userId="0f1ac86b-f5b6-47b8-8fe2-9227891c24f7" providerId="ADAL" clId="{406F7749-0609-4E28-BB16-56AF37954484}" dt="2024-09-18T10:37:11.179" v="1680" actId="20577"/>
          <ac:spMkLst>
            <pc:docMk/>
            <pc:sldMk cId="1971889467" sldId="2147475875"/>
            <ac:spMk id="3" creationId="{B85CEEF7-6095-3C73-6E81-F52B592E9E41}"/>
          </ac:spMkLst>
        </pc:spChg>
        <pc:spChg chg="add mod">
          <ac:chgData name="Jayaprakash Venugopal" userId="0f1ac86b-f5b6-47b8-8fe2-9227891c24f7" providerId="ADAL" clId="{406F7749-0609-4E28-BB16-56AF37954484}" dt="2024-09-18T10:38:23.916" v="1687" actId="20577"/>
          <ac:spMkLst>
            <pc:docMk/>
            <pc:sldMk cId="1971889467" sldId="2147475875"/>
            <ac:spMk id="4" creationId="{47D5E607-43AA-59A9-A63A-D913518302E0}"/>
          </ac:spMkLst>
        </pc:spChg>
        <pc:spChg chg="add mod">
          <ac:chgData name="Jayaprakash Venugopal" userId="0f1ac86b-f5b6-47b8-8fe2-9227891c24f7" providerId="ADAL" clId="{406F7749-0609-4E28-BB16-56AF37954484}" dt="2024-09-18T10:40:02.583" v="1690" actId="6549"/>
          <ac:spMkLst>
            <pc:docMk/>
            <pc:sldMk cId="1971889467" sldId="2147475875"/>
            <ac:spMk id="5" creationId="{A42AA30E-0DF9-596D-5524-D77820FBF9FC}"/>
          </ac:spMkLst>
        </pc:spChg>
        <pc:spChg chg="del">
          <ac:chgData name="Jayaprakash Venugopal" userId="0f1ac86b-f5b6-47b8-8fe2-9227891c24f7" providerId="ADAL" clId="{406F7749-0609-4E28-BB16-56AF37954484}" dt="2024-09-17T17:49:59.795" v="1629" actId="478"/>
          <ac:spMkLst>
            <pc:docMk/>
            <pc:sldMk cId="1971889467" sldId="2147475875"/>
            <ac:spMk id="10" creationId="{AE1DAC05-C6A6-875A-C465-AFE3F00CE20C}"/>
          </ac:spMkLst>
        </pc:spChg>
        <pc:picChg chg="add del mod">
          <ac:chgData name="Jayaprakash Venugopal" userId="0f1ac86b-f5b6-47b8-8fe2-9227891c24f7" providerId="ADAL" clId="{406F7749-0609-4E28-BB16-56AF37954484}" dt="2024-09-17T17:50:26.895" v="1632" actId="478"/>
          <ac:picMkLst>
            <pc:docMk/>
            <pc:sldMk cId="1971889467" sldId="2147475875"/>
            <ac:picMk id="6" creationId="{6DCC3BFE-93AC-C711-F22B-1F1C9E0A19E9}"/>
          </ac:picMkLst>
        </pc:picChg>
        <pc:picChg chg="del">
          <ac:chgData name="Jayaprakash Venugopal" userId="0f1ac86b-f5b6-47b8-8fe2-9227891c24f7" providerId="ADAL" clId="{406F7749-0609-4E28-BB16-56AF37954484}" dt="2024-09-17T17:50:04.083" v="1630" actId="478"/>
          <ac:picMkLst>
            <pc:docMk/>
            <pc:sldMk cId="1971889467" sldId="2147475875"/>
            <ac:picMk id="8" creationId="{7D623F81-91DF-C896-8554-F7271BC7E725}"/>
          </ac:picMkLst>
        </pc:picChg>
        <pc:picChg chg="add mod">
          <ac:chgData name="Jayaprakash Venugopal" userId="0f1ac86b-f5b6-47b8-8fe2-9227891c24f7" providerId="ADAL" clId="{406F7749-0609-4E28-BB16-56AF37954484}" dt="2024-09-18T10:39:22.176" v="1689" actId="1076"/>
          <ac:picMkLst>
            <pc:docMk/>
            <pc:sldMk cId="1971889467" sldId="2147475875"/>
            <ac:picMk id="9" creationId="{076B5FD2-ABE7-EE95-3CBE-FBCE8FE1FB4A}"/>
          </ac:picMkLst>
        </pc:picChg>
        <pc:picChg chg="del">
          <ac:chgData name="Jayaprakash Venugopal" userId="0f1ac86b-f5b6-47b8-8fe2-9227891c24f7" providerId="ADAL" clId="{406F7749-0609-4E28-BB16-56AF37954484}" dt="2024-09-17T17:50:04.083" v="1630" actId="478"/>
          <ac:picMkLst>
            <pc:docMk/>
            <pc:sldMk cId="1971889467" sldId="2147475875"/>
            <ac:picMk id="12" creationId="{942AAD34-37A2-A9C0-8AE6-5A9479284954}"/>
          </ac:picMkLst>
        </pc:picChg>
        <pc:picChg chg="del">
          <ac:chgData name="Jayaprakash Venugopal" userId="0f1ac86b-f5b6-47b8-8fe2-9227891c24f7" providerId="ADAL" clId="{406F7749-0609-4E28-BB16-56AF37954484}" dt="2024-09-17T17:50:04.083" v="1630" actId="478"/>
          <ac:picMkLst>
            <pc:docMk/>
            <pc:sldMk cId="1971889467" sldId="2147475875"/>
            <ac:picMk id="14" creationId="{BE3D8618-D708-CC8A-B049-543E7A95B249}"/>
          </ac:picMkLst>
        </pc:picChg>
      </pc:sldChg>
      <pc:sldChg chg="addSp delSp modSp add mod delAnim modAnim">
        <pc:chgData name="Jayaprakash Venugopal" userId="0f1ac86b-f5b6-47b8-8fe2-9227891c24f7" providerId="ADAL" clId="{406F7749-0609-4E28-BB16-56AF37954484}" dt="2024-09-17T17:57:59.867" v="1667" actId="14100"/>
        <pc:sldMkLst>
          <pc:docMk/>
          <pc:sldMk cId="2769166490" sldId="2147475876"/>
        </pc:sldMkLst>
        <pc:spChg chg="del">
          <ac:chgData name="Jayaprakash Venugopal" userId="0f1ac86b-f5b6-47b8-8fe2-9227891c24f7" providerId="ADAL" clId="{406F7749-0609-4E28-BB16-56AF37954484}" dt="2024-09-17T17:51:49.188" v="1635" actId="478"/>
          <ac:spMkLst>
            <pc:docMk/>
            <pc:sldMk cId="2769166490" sldId="2147475876"/>
            <ac:spMk id="3" creationId="{B85CEEF7-6095-3C73-6E81-F52B592E9E41}"/>
          </ac:spMkLst>
        </pc:spChg>
        <pc:spChg chg="del">
          <ac:chgData name="Jayaprakash Venugopal" userId="0f1ac86b-f5b6-47b8-8fe2-9227891c24f7" providerId="ADAL" clId="{406F7749-0609-4E28-BB16-56AF37954484}" dt="2024-09-17T17:51:49.188" v="1635" actId="478"/>
          <ac:spMkLst>
            <pc:docMk/>
            <pc:sldMk cId="2769166490" sldId="2147475876"/>
            <ac:spMk id="4" creationId="{47D5E607-43AA-59A9-A63A-D913518302E0}"/>
          </ac:spMkLst>
        </pc:spChg>
        <pc:spChg chg="del">
          <ac:chgData name="Jayaprakash Venugopal" userId="0f1ac86b-f5b6-47b8-8fe2-9227891c24f7" providerId="ADAL" clId="{406F7749-0609-4E28-BB16-56AF37954484}" dt="2024-09-17T17:51:52.194" v="1636" actId="478"/>
          <ac:spMkLst>
            <pc:docMk/>
            <pc:sldMk cId="2769166490" sldId="2147475876"/>
            <ac:spMk id="5" creationId="{A42AA30E-0DF9-596D-5524-D77820FBF9FC}"/>
          </ac:spMkLst>
        </pc:spChg>
        <pc:spChg chg="add mod">
          <ac:chgData name="Jayaprakash Venugopal" userId="0f1ac86b-f5b6-47b8-8fe2-9227891c24f7" providerId="ADAL" clId="{406F7749-0609-4E28-BB16-56AF37954484}" dt="2024-09-17T17:57:59.867" v="1667" actId="14100"/>
          <ac:spMkLst>
            <pc:docMk/>
            <pc:sldMk cId="2769166490" sldId="2147475876"/>
            <ac:spMk id="6" creationId="{9D66F08D-5637-CE00-24E1-42AB79296556}"/>
          </ac:spMkLst>
        </pc:spChg>
      </pc:sldChg>
      <pc:sldMasterChg chg="delSldLayout">
        <pc:chgData name="Jayaprakash Venugopal" userId="0f1ac86b-f5b6-47b8-8fe2-9227891c24f7" providerId="ADAL" clId="{406F7749-0609-4E28-BB16-56AF37954484}" dt="2024-09-17T17:50:29.840" v="1633" actId="47"/>
        <pc:sldMasterMkLst>
          <pc:docMk/>
          <pc:sldMasterMk cId="0" sldId="2147483650"/>
        </pc:sldMasterMkLst>
        <pc:sldLayoutChg chg="del">
          <pc:chgData name="Jayaprakash Venugopal" userId="0f1ac86b-f5b6-47b8-8fe2-9227891c24f7" providerId="ADAL" clId="{406F7749-0609-4E28-BB16-56AF37954484}" dt="2024-09-17T17:50:29.840" v="1633" actId="47"/>
          <pc:sldLayoutMkLst>
            <pc:docMk/>
            <pc:sldMasterMk cId="0" sldId="2147483650"/>
            <pc:sldLayoutMk cId="1221005409" sldId="2147483961"/>
          </pc:sldLayoutMkLst>
        </pc:sldLayoutChg>
      </pc:sldMasterChg>
    </pc:docChg>
  </pc:docChgLst>
  <pc:docChgLst>
    <pc:chgData name="Sauranshu Purkayastha" userId="9ff020c9-99dd-4193-9416-81e4ebc27ea5" providerId="ADAL" clId="{96F48C04-A663-426C-BAD9-9A1EFCA9DDF5}"/>
    <pc:docChg chg="sldOrd">
      <pc:chgData name="Sauranshu Purkayastha" userId="9ff020c9-99dd-4193-9416-81e4ebc27ea5" providerId="ADAL" clId="{96F48C04-A663-426C-BAD9-9A1EFCA9DDF5}" dt="2024-09-26T14:44:41.889" v="0" actId="20578"/>
      <pc:docMkLst>
        <pc:docMk/>
      </pc:docMkLst>
      <pc:sldChg chg="ord">
        <pc:chgData name="Sauranshu Purkayastha" userId="9ff020c9-99dd-4193-9416-81e4ebc27ea5" providerId="ADAL" clId="{96F48C04-A663-426C-BAD9-9A1EFCA9DDF5}" dt="2024-09-26T14:44:41.889" v="0" actId="20578"/>
        <pc:sldMkLst>
          <pc:docMk/>
          <pc:sldMk cId="4211960473" sldId="2147474929"/>
        </pc:sldMkLst>
      </pc:sldChg>
    </pc:docChg>
  </pc:docChgLst>
  <pc:docChgLst>
    <pc:chgData name="Jayaprakash Venugopal" userId="0f1ac86b-f5b6-47b8-8fe2-9227891c24f7" providerId="ADAL" clId="{647D48E2-527D-48D8-94E2-8DBE1A879621}"/>
    <pc:docChg chg="undo custSel addSld delSld modSld sldOrd">
      <pc:chgData name="Jayaprakash Venugopal" userId="0f1ac86b-f5b6-47b8-8fe2-9227891c24f7" providerId="ADAL" clId="{647D48E2-527D-48D8-94E2-8DBE1A879621}" dt="2024-09-26T08:41:02.406" v="2780" actId="6549"/>
      <pc:docMkLst>
        <pc:docMk/>
      </pc:docMkLst>
      <pc:sldChg chg="modSp mod">
        <pc:chgData name="Jayaprakash Venugopal" userId="0f1ac86b-f5b6-47b8-8fe2-9227891c24f7" providerId="ADAL" clId="{647D48E2-527D-48D8-94E2-8DBE1A879621}" dt="2024-09-25T05:34:26.504" v="1700" actId="20577"/>
        <pc:sldMkLst>
          <pc:docMk/>
          <pc:sldMk cId="4211960473" sldId="2147474929"/>
        </pc:sldMkLst>
        <pc:spChg chg="mod">
          <ac:chgData name="Jayaprakash Venugopal" userId="0f1ac86b-f5b6-47b8-8fe2-9227891c24f7" providerId="ADAL" clId="{647D48E2-527D-48D8-94E2-8DBE1A879621}" dt="2024-09-25T05:34:26.504" v="1700" actId="20577"/>
          <ac:spMkLst>
            <pc:docMk/>
            <pc:sldMk cId="4211960473" sldId="2147474929"/>
            <ac:spMk id="3" creationId="{3E0F0CFD-68B2-5E9B-0838-142FF7C3CCE6}"/>
          </ac:spMkLst>
        </pc:spChg>
      </pc:sldChg>
      <pc:sldChg chg="modSp mod">
        <pc:chgData name="Jayaprakash Venugopal" userId="0f1ac86b-f5b6-47b8-8fe2-9227891c24f7" providerId="ADAL" clId="{647D48E2-527D-48D8-94E2-8DBE1A879621}" dt="2024-09-26T08:39:13.493" v="2777" actId="6549"/>
        <pc:sldMkLst>
          <pc:docMk/>
          <pc:sldMk cId="1954976234" sldId="2147475852"/>
        </pc:sldMkLst>
        <pc:spChg chg="mod">
          <ac:chgData name="Jayaprakash Venugopal" userId="0f1ac86b-f5b6-47b8-8fe2-9227891c24f7" providerId="ADAL" clId="{647D48E2-527D-48D8-94E2-8DBE1A879621}" dt="2024-09-26T08:39:13.493" v="2777" actId="6549"/>
          <ac:spMkLst>
            <pc:docMk/>
            <pc:sldMk cId="1954976234" sldId="2147475852"/>
            <ac:spMk id="5" creationId="{E0110A34-F170-491F-CC9F-558D013B49BF}"/>
          </ac:spMkLst>
        </pc:spChg>
      </pc:sldChg>
      <pc:sldChg chg="del">
        <pc:chgData name="Jayaprakash Venugopal" userId="0f1ac86b-f5b6-47b8-8fe2-9227891c24f7" providerId="ADAL" clId="{647D48E2-527D-48D8-94E2-8DBE1A879621}" dt="2024-09-23T06:50:34.655" v="6" actId="47"/>
        <pc:sldMkLst>
          <pc:docMk/>
          <pc:sldMk cId="1670240049" sldId="2147475862"/>
        </pc:sldMkLst>
      </pc:sldChg>
      <pc:sldChg chg="del">
        <pc:chgData name="Jayaprakash Venugopal" userId="0f1ac86b-f5b6-47b8-8fe2-9227891c24f7" providerId="ADAL" clId="{647D48E2-527D-48D8-94E2-8DBE1A879621}" dt="2024-09-23T06:50:33.816" v="3" actId="47"/>
        <pc:sldMkLst>
          <pc:docMk/>
          <pc:sldMk cId="1226040841" sldId="2147475864"/>
        </pc:sldMkLst>
      </pc:sldChg>
      <pc:sldChg chg="addSp delSp modSp mod">
        <pc:chgData name="Jayaprakash Venugopal" userId="0f1ac86b-f5b6-47b8-8fe2-9227891c24f7" providerId="ADAL" clId="{647D48E2-527D-48D8-94E2-8DBE1A879621}" dt="2024-09-26T08:41:02.406" v="2780" actId="6549"/>
        <pc:sldMkLst>
          <pc:docMk/>
          <pc:sldMk cId="3658706781" sldId="2147475865"/>
        </pc:sldMkLst>
        <pc:spChg chg="mod">
          <ac:chgData name="Jayaprakash Venugopal" userId="0f1ac86b-f5b6-47b8-8fe2-9227891c24f7" providerId="ADAL" clId="{647D48E2-527D-48D8-94E2-8DBE1A879621}" dt="2024-09-23T07:04:06.718" v="81" actId="20577"/>
          <ac:spMkLst>
            <pc:docMk/>
            <pc:sldMk cId="3658706781" sldId="2147475865"/>
            <ac:spMk id="2" creationId="{676F1A2F-DC6A-2362-B6C1-0D8E9D9A3785}"/>
          </ac:spMkLst>
        </pc:spChg>
        <pc:spChg chg="add mod">
          <ac:chgData name="Jayaprakash Venugopal" userId="0f1ac86b-f5b6-47b8-8fe2-9227891c24f7" providerId="ADAL" clId="{647D48E2-527D-48D8-94E2-8DBE1A879621}" dt="2024-09-26T08:41:02.406" v="2780" actId="6549"/>
          <ac:spMkLst>
            <pc:docMk/>
            <pc:sldMk cId="3658706781" sldId="2147475865"/>
            <ac:spMk id="5" creationId="{8ACE227F-8FB4-F8DA-E97D-10538E28F4C9}"/>
          </ac:spMkLst>
        </pc:spChg>
        <pc:spChg chg="del">
          <ac:chgData name="Jayaprakash Venugopal" userId="0f1ac86b-f5b6-47b8-8fe2-9227891c24f7" providerId="ADAL" clId="{647D48E2-527D-48D8-94E2-8DBE1A879621}" dt="2024-09-23T07:03:33.301" v="70" actId="478"/>
          <ac:spMkLst>
            <pc:docMk/>
            <pc:sldMk cId="3658706781" sldId="2147475865"/>
            <ac:spMk id="8" creationId="{67F4A09C-8716-BC27-A4ED-B5E0DB773A71}"/>
          </ac:spMkLst>
        </pc:spChg>
        <pc:spChg chg="del">
          <ac:chgData name="Jayaprakash Venugopal" userId="0f1ac86b-f5b6-47b8-8fe2-9227891c24f7" providerId="ADAL" clId="{647D48E2-527D-48D8-94E2-8DBE1A879621}" dt="2024-09-23T07:03:33.301" v="70" actId="478"/>
          <ac:spMkLst>
            <pc:docMk/>
            <pc:sldMk cId="3658706781" sldId="2147475865"/>
            <ac:spMk id="10" creationId="{AEA81842-CA7D-6ABF-5FAA-502236CBE3CE}"/>
          </ac:spMkLst>
        </pc:spChg>
        <pc:spChg chg="del">
          <ac:chgData name="Jayaprakash Venugopal" userId="0f1ac86b-f5b6-47b8-8fe2-9227891c24f7" providerId="ADAL" clId="{647D48E2-527D-48D8-94E2-8DBE1A879621}" dt="2024-09-23T07:03:33.301" v="70" actId="478"/>
          <ac:spMkLst>
            <pc:docMk/>
            <pc:sldMk cId="3658706781" sldId="2147475865"/>
            <ac:spMk id="11" creationId="{ED4646EC-0439-171D-8204-244DACCEEFC8}"/>
          </ac:spMkLst>
        </pc:spChg>
        <pc:spChg chg="del">
          <ac:chgData name="Jayaprakash Venugopal" userId="0f1ac86b-f5b6-47b8-8fe2-9227891c24f7" providerId="ADAL" clId="{647D48E2-527D-48D8-94E2-8DBE1A879621}" dt="2024-09-23T07:03:33.301" v="70" actId="478"/>
          <ac:spMkLst>
            <pc:docMk/>
            <pc:sldMk cId="3658706781" sldId="2147475865"/>
            <ac:spMk id="12" creationId="{2964921E-9C6B-433E-679F-A5527226FA9D}"/>
          </ac:spMkLst>
        </pc:spChg>
        <pc:spChg chg="del">
          <ac:chgData name="Jayaprakash Venugopal" userId="0f1ac86b-f5b6-47b8-8fe2-9227891c24f7" providerId="ADAL" clId="{647D48E2-527D-48D8-94E2-8DBE1A879621}" dt="2024-09-23T07:03:33.301" v="70" actId="478"/>
          <ac:spMkLst>
            <pc:docMk/>
            <pc:sldMk cId="3658706781" sldId="2147475865"/>
            <ac:spMk id="14" creationId="{2F521103-0D46-1212-4873-910B453F9EB1}"/>
          </ac:spMkLst>
        </pc:spChg>
        <pc:spChg chg="del">
          <ac:chgData name="Jayaprakash Venugopal" userId="0f1ac86b-f5b6-47b8-8fe2-9227891c24f7" providerId="ADAL" clId="{647D48E2-527D-48D8-94E2-8DBE1A879621}" dt="2024-09-23T07:03:33.301" v="70" actId="478"/>
          <ac:spMkLst>
            <pc:docMk/>
            <pc:sldMk cId="3658706781" sldId="2147475865"/>
            <ac:spMk id="15" creationId="{1753F4BE-DFD2-785D-5D7B-DD6EDB846556}"/>
          </ac:spMkLst>
        </pc:spChg>
        <pc:spChg chg="del">
          <ac:chgData name="Jayaprakash Venugopal" userId="0f1ac86b-f5b6-47b8-8fe2-9227891c24f7" providerId="ADAL" clId="{647D48E2-527D-48D8-94E2-8DBE1A879621}" dt="2024-09-23T07:03:33.301" v="70" actId="478"/>
          <ac:spMkLst>
            <pc:docMk/>
            <pc:sldMk cId="3658706781" sldId="2147475865"/>
            <ac:spMk id="16" creationId="{FCD355C6-D5AB-BF20-2673-EBA980CF6018}"/>
          </ac:spMkLst>
        </pc:spChg>
        <pc:spChg chg="add mod">
          <ac:chgData name="Jayaprakash Venugopal" userId="0f1ac86b-f5b6-47b8-8fe2-9227891c24f7" providerId="ADAL" clId="{647D48E2-527D-48D8-94E2-8DBE1A879621}" dt="2024-09-23T07:07:20.265" v="100" actId="1076"/>
          <ac:spMkLst>
            <pc:docMk/>
            <pc:sldMk cId="3658706781" sldId="2147475865"/>
            <ac:spMk id="19" creationId="{D1AA36DD-55CF-B37B-3046-EF02412BD262}"/>
          </ac:spMkLst>
        </pc:spChg>
        <pc:picChg chg="add mod">
          <ac:chgData name="Jayaprakash Venugopal" userId="0f1ac86b-f5b6-47b8-8fe2-9227891c24f7" providerId="ADAL" clId="{647D48E2-527D-48D8-94E2-8DBE1A879621}" dt="2024-09-23T07:04:42.146" v="88" actId="1076"/>
          <ac:picMkLst>
            <pc:docMk/>
            <pc:sldMk cId="3658706781" sldId="2147475865"/>
            <ac:picMk id="17" creationId="{661F43EC-CD7D-9A2F-9B1C-D07BD744121C}"/>
          </ac:picMkLst>
        </pc:picChg>
        <pc:picChg chg="add mod">
          <ac:chgData name="Jayaprakash Venugopal" userId="0f1ac86b-f5b6-47b8-8fe2-9227891c24f7" providerId="ADAL" clId="{647D48E2-527D-48D8-94E2-8DBE1A879621}" dt="2024-09-23T09:39:12.699" v="199" actId="14100"/>
          <ac:picMkLst>
            <pc:docMk/>
            <pc:sldMk cId="3658706781" sldId="2147475865"/>
            <ac:picMk id="21" creationId="{97FC4594-F4AC-9D9A-111F-C9B938D8EFC9}"/>
          </ac:picMkLst>
        </pc:picChg>
        <pc:cxnChg chg="del mod">
          <ac:chgData name="Jayaprakash Venugopal" userId="0f1ac86b-f5b6-47b8-8fe2-9227891c24f7" providerId="ADAL" clId="{647D48E2-527D-48D8-94E2-8DBE1A879621}" dt="2024-09-23T07:03:33.301" v="70" actId="478"/>
          <ac:cxnSpMkLst>
            <pc:docMk/>
            <pc:sldMk cId="3658706781" sldId="2147475865"/>
            <ac:cxnSpMk id="4" creationId="{0B9C7767-60E1-3B49-2486-AE26D11E7BD8}"/>
          </ac:cxnSpMkLst>
        </pc:cxnChg>
        <pc:cxnChg chg="del">
          <ac:chgData name="Jayaprakash Venugopal" userId="0f1ac86b-f5b6-47b8-8fe2-9227891c24f7" providerId="ADAL" clId="{647D48E2-527D-48D8-94E2-8DBE1A879621}" dt="2024-09-23T07:03:33.301" v="70" actId="478"/>
          <ac:cxnSpMkLst>
            <pc:docMk/>
            <pc:sldMk cId="3658706781" sldId="2147475865"/>
            <ac:cxnSpMk id="6" creationId="{BD96A0A4-00E7-E1C3-92EC-D8AED24653C8}"/>
          </ac:cxnSpMkLst>
        </pc:cxnChg>
        <pc:cxnChg chg="del">
          <ac:chgData name="Jayaprakash Venugopal" userId="0f1ac86b-f5b6-47b8-8fe2-9227891c24f7" providerId="ADAL" clId="{647D48E2-527D-48D8-94E2-8DBE1A879621}" dt="2024-09-23T07:03:33.301" v="70" actId="478"/>
          <ac:cxnSpMkLst>
            <pc:docMk/>
            <pc:sldMk cId="3658706781" sldId="2147475865"/>
            <ac:cxnSpMk id="7" creationId="{61F9D654-3D48-A245-FD16-C2263B17CDA4}"/>
          </ac:cxnSpMkLst>
        </pc:cxnChg>
        <pc:cxnChg chg="del">
          <ac:chgData name="Jayaprakash Venugopal" userId="0f1ac86b-f5b6-47b8-8fe2-9227891c24f7" providerId="ADAL" clId="{647D48E2-527D-48D8-94E2-8DBE1A879621}" dt="2024-09-23T07:03:33.301" v="70" actId="478"/>
          <ac:cxnSpMkLst>
            <pc:docMk/>
            <pc:sldMk cId="3658706781" sldId="2147475865"/>
            <ac:cxnSpMk id="9" creationId="{994776CC-6A17-0B91-0ABC-566E96707B88}"/>
          </ac:cxnSpMkLst>
        </pc:cxnChg>
      </pc:sldChg>
      <pc:sldChg chg="del">
        <pc:chgData name="Jayaprakash Venugopal" userId="0f1ac86b-f5b6-47b8-8fe2-9227891c24f7" providerId="ADAL" clId="{647D48E2-527D-48D8-94E2-8DBE1A879621}" dt="2024-09-23T06:50:35.582" v="9" actId="47"/>
        <pc:sldMkLst>
          <pc:docMk/>
          <pc:sldMk cId="175369014" sldId="2147475866"/>
        </pc:sldMkLst>
      </pc:sldChg>
      <pc:sldChg chg="del">
        <pc:chgData name="Jayaprakash Venugopal" userId="0f1ac86b-f5b6-47b8-8fe2-9227891c24f7" providerId="ADAL" clId="{647D48E2-527D-48D8-94E2-8DBE1A879621}" dt="2024-09-23T06:50:36.477" v="10" actId="47"/>
        <pc:sldMkLst>
          <pc:docMk/>
          <pc:sldMk cId="2757804222" sldId="2147475868"/>
        </pc:sldMkLst>
      </pc:sldChg>
      <pc:sldChg chg="del">
        <pc:chgData name="Jayaprakash Venugopal" userId="0f1ac86b-f5b6-47b8-8fe2-9227891c24f7" providerId="ADAL" clId="{647D48E2-527D-48D8-94E2-8DBE1A879621}" dt="2024-09-23T06:50:33.566" v="2" actId="47"/>
        <pc:sldMkLst>
          <pc:docMk/>
          <pc:sldMk cId="2509394977" sldId="2147475869"/>
        </pc:sldMkLst>
      </pc:sldChg>
      <pc:sldChg chg="del">
        <pc:chgData name="Jayaprakash Venugopal" userId="0f1ac86b-f5b6-47b8-8fe2-9227891c24f7" providerId="ADAL" clId="{647D48E2-527D-48D8-94E2-8DBE1A879621}" dt="2024-09-23T06:50:35.196" v="8" actId="47"/>
        <pc:sldMkLst>
          <pc:docMk/>
          <pc:sldMk cId="3026640159" sldId="2147475870"/>
        </pc:sldMkLst>
      </pc:sldChg>
      <pc:sldChg chg="del">
        <pc:chgData name="Jayaprakash Venugopal" userId="0f1ac86b-f5b6-47b8-8fe2-9227891c24f7" providerId="ADAL" clId="{647D48E2-527D-48D8-94E2-8DBE1A879621}" dt="2024-09-23T06:50:34.967" v="7" actId="47"/>
        <pc:sldMkLst>
          <pc:docMk/>
          <pc:sldMk cId="328519262" sldId="2147475871"/>
        </pc:sldMkLst>
      </pc:sldChg>
      <pc:sldChg chg="addSp delSp modSp mod modAnim">
        <pc:chgData name="Jayaprakash Venugopal" userId="0f1ac86b-f5b6-47b8-8fe2-9227891c24f7" providerId="ADAL" clId="{647D48E2-527D-48D8-94E2-8DBE1A879621}" dt="2024-09-23T09:56:48.458" v="262"/>
        <pc:sldMkLst>
          <pc:docMk/>
          <pc:sldMk cId="3680868013" sldId="2147475872"/>
        </pc:sldMkLst>
        <pc:spChg chg="mod">
          <ac:chgData name="Jayaprakash Venugopal" userId="0f1ac86b-f5b6-47b8-8fe2-9227891c24f7" providerId="ADAL" clId="{647D48E2-527D-48D8-94E2-8DBE1A879621}" dt="2024-09-23T09:32:02.956" v="148" actId="20577"/>
          <ac:spMkLst>
            <pc:docMk/>
            <pc:sldMk cId="3680868013" sldId="2147475872"/>
            <ac:spMk id="2" creationId="{676F1A2F-DC6A-2362-B6C1-0D8E9D9A3785}"/>
          </ac:spMkLst>
        </pc:spChg>
        <pc:spChg chg="add del mod">
          <ac:chgData name="Jayaprakash Venugopal" userId="0f1ac86b-f5b6-47b8-8fe2-9227891c24f7" providerId="ADAL" clId="{647D48E2-527D-48D8-94E2-8DBE1A879621}" dt="2024-09-23T09:33:12.283" v="152" actId="478"/>
          <ac:spMkLst>
            <pc:docMk/>
            <pc:sldMk cId="3680868013" sldId="2147475872"/>
            <ac:spMk id="4" creationId="{2FA4F316-54D7-F6AE-144D-E089C2C5262D}"/>
          </ac:spMkLst>
        </pc:spChg>
        <pc:spChg chg="add mod">
          <ac:chgData name="Jayaprakash Venugopal" userId="0f1ac86b-f5b6-47b8-8fe2-9227891c24f7" providerId="ADAL" clId="{647D48E2-527D-48D8-94E2-8DBE1A879621}" dt="2024-09-23T09:46:42.224" v="220" actId="1076"/>
          <ac:spMkLst>
            <pc:docMk/>
            <pc:sldMk cId="3680868013" sldId="2147475872"/>
            <ac:spMk id="6" creationId="{901DF610-6BDF-AF42-9DD8-D9EBE46E3605}"/>
          </ac:spMkLst>
        </pc:spChg>
        <pc:spChg chg="del">
          <ac:chgData name="Jayaprakash Venugopal" userId="0f1ac86b-f5b6-47b8-8fe2-9227891c24f7" providerId="ADAL" clId="{647D48E2-527D-48D8-94E2-8DBE1A879621}" dt="2024-09-23T09:28:36.449" v="101" actId="478"/>
          <ac:spMkLst>
            <pc:docMk/>
            <pc:sldMk cId="3680868013" sldId="2147475872"/>
            <ac:spMk id="8" creationId="{67F4A09C-8716-BC27-A4ED-B5E0DB773A71}"/>
          </ac:spMkLst>
        </pc:spChg>
        <pc:spChg chg="add mod">
          <ac:chgData name="Jayaprakash Venugopal" userId="0f1ac86b-f5b6-47b8-8fe2-9227891c24f7" providerId="ADAL" clId="{647D48E2-527D-48D8-94E2-8DBE1A879621}" dt="2024-09-23T09:46:42.224" v="220" actId="1076"/>
          <ac:spMkLst>
            <pc:docMk/>
            <pc:sldMk cId="3680868013" sldId="2147475872"/>
            <ac:spMk id="9" creationId="{9682CB29-B541-31ED-EAD9-284D200E972B}"/>
          </ac:spMkLst>
        </pc:spChg>
        <pc:spChg chg="del">
          <ac:chgData name="Jayaprakash Venugopal" userId="0f1ac86b-f5b6-47b8-8fe2-9227891c24f7" providerId="ADAL" clId="{647D48E2-527D-48D8-94E2-8DBE1A879621}" dt="2024-09-23T09:28:39.338" v="102" actId="478"/>
          <ac:spMkLst>
            <pc:docMk/>
            <pc:sldMk cId="3680868013" sldId="2147475872"/>
            <ac:spMk id="10" creationId="{AEA81842-CA7D-6ABF-5FAA-502236CBE3CE}"/>
          </ac:spMkLst>
        </pc:spChg>
        <pc:spChg chg="add mod">
          <ac:chgData name="Jayaprakash Venugopal" userId="0f1ac86b-f5b6-47b8-8fe2-9227891c24f7" providerId="ADAL" clId="{647D48E2-527D-48D8-94E2-8DBE1A879621}" dt="2024-09-23T09:46:42.224" v="220" actId="1076"/>
          <ac:spMkLst>
            <pc:docMk/>
            <pc:sldMk cId="3680868013" sldId="2147475872"/>
            <ac:spMk id="11" creationId="{16EB6520-7677-BECC-C3EA-B10B39734082}"/>
          </ac:spMkLst>
        </pc:spChg>
        <pc:spChg chg="del">
          <ac:chgData name="Jayaprakash Venugopal" userId="0f1ac86b-f5b6-47b8-8fe2-9227891c24f7" providerId="ADAL" clId="{647D48E2-527D-48D8-94E2-8DBE1A879621}" dt="2024-09-23T09:28:39.338" v="102" actId="478"/>
          <ac:spMkLst>
            <pc:docMk/>
            <pc:sldMk cId="3680868013" sldId="2147475872"/>
            <ac:spMk id="12" creationId="{2964921E-9C6B-433E-679F-A5527226FA9D}"/>
          </ac:spMkLst>
        </pc:spChg>
        <pc:spChg chg="add del">
          <ac:chgData name="Jayaprakash Venugopal" userId="0f1ac86b-f5b6-47b8-8fe2-9227891c24f7" providerId="ADAL" clId="{647D48E2-527D-48D8-94E2-8DBE1A879621}" dt="2024-09-23T09:34:47.446" v="174" actId="478"/>
          <ac:spMkLst>
            <pc:docMk/>
            <pc:sldMk cId="3680868013" sldId="2147475872"/>
            <ac:spMk id="13" creationId="{2ED1EA5B-4D1C-69A0-DCC3-36A6221BE053}"/>
          </ac:spMkLst>
        </pc:spChg>
        <pc:spChg chg="add mod ord">
          <ac:chgData name="Jayaprakash Venugopal" userId="0f1ac86b-f5b6-47b8-8fe2-9227891c24f7" providerId="ADAL" clId="{647D48E2-527D-48D8-94E2-8DBE1A879621}" dt="2024-09-23T09:46:42.224" v="220" actId="1076"/>
          <ac:spMkLst>
            <pc:docMk/>
            <pc:sldMk cId="3680868013" sldId="2147475872"/>
            <ac:spMk id="14" creationId="{2CE9E767-FD17-7605-C9B7-3EA216F3A57B}"/>
          </ac:spMkLst>
        </pc:spChg>
        <pc:spChg chg="add mod">
          <ac:chgData name="Jayaprakash Venugopal" userId="0f1ac86b-f5b6-47b8-8fe2-9227891c24f7" providerId="ADAL" clId="{647D48E2-527D-48D8-94E2-8DBE1A879621}" dt="2024-09-23T09:46:42.224" v="220" actId="1076"/>
          <ac:spMkLst>
            <pc:docMk/>
            <pc:sldMk cId="3680868013" sldId="2147475872"/>
            <ac:spMk id="15" creationId="{50D31AD4-8152-FC93-155A-1A93BB249ACE}"/>
          </ac:spMkLst>
        </pc:spChg>
        <pc:spChg chg="add del mod">
          <ac:chgData name="Jayaprakash Venugopal" userId="0f1ac86b-f5b6-47b8-8fe2-9227891c24f7" providerId="ADAL" clId="{647D48E2-527D-48D8-94E2-8DBE1A879621}" dt="2024-09-23T09:43:55.078" v="205" actId="478"/>
          <ac:spMkLst>
            <pc:docMk/>
            <pc:sldMk cId="3680868013" sldId="2147475872"/>
            <ac:spMk id="23" creationId="{61197CFF-469D-19EF-3D52-66E154893D17}"/>
          </ac:spMkLst>
        </pc:spChg>
        <pc:spChg chg="add">
          <ac:chgData name="Jayaprakash Venugopal" userId="0f1ac86b-f5b6-47b8-8fe2-9227891c24f7" providerId="ADAL" clId="{647D48E2-527D-48D8-94E2-8DBE1A879621}" dt="2024-09-23T09:44:29.796" v="209"/>
          <ac:spMkLst>
            <pc:docMk/>
            <pc:sldMk cId="3680868013" sldId="2147475872"/>
            <ac:spMk id="28" creationId="{C73C4DE1-DD7D-5A24-21A6-EB3670204433}"/>
          </ac:spMkLst>
        </pc:spChg>
        <pc:spChg chg="add del mod">
          <ac:chgData name="Jayaprakash Venugopal" userId="0f1ac86b-f5b6-47b8-8fe2-9227891c24f7" providerId="ADAL" clId="{647D48E2-527D-48D8-94E2-8DBE1A879621}" dt="2024-09-23T09:51:47.377" v="236" actId="478"/>
          <ac:spMkLst>
            <pc:docMk/>
            <pc:sldMk cId="3680868013" sldId="2147475872"/>
            <ac:spMk id="29" creationId="{23B0298F-ACCA-AB6F-8B87-4557A921B2C6}"/>
          </ac:spMkLst>
        </pc:spChg>
        <pc:spChg chg="add del mod">
          <ac:chgData name="Jayaprakash Venugopal" userId="0f1ac86b-f5b6-47b8-8fe2-9227891c24f7" providerId="ADAL" clId="{647D48E2-527D-48D8-94E2-8DBE1A879621}" dt="2024-09-23T09:46:26.719" v="219" actId="478"/>
          <ac:spMkLst>
            <pc:docMk/>
            <pc:sldMk cId="3680868013" sldId="2147475872"/>
            <ac:spMk id="30" creationId="{6E81DD5E-7982-8593-C4D6-597EFC389713}"/>
          </ac:spMkLst>
        </pc:spChg>
        <pc:picChg chg="add mod">
          <ac:chgData name="Jayaprakash Venugopal" userId="0f1ac86b-f5b6-47b8-8fe2-9227891c24f7" providerId="ADAL" clId="{647D48E2-527D-48D8-94E2-8DBE1A879621}" dt="2024-09-23T09:46:42.224" v="220" actId="1076"/>
          <ac:picMkLst>
            <pc:docMk/>
            <pc:sldMk cId="3680868013" sldId="2147475872"/>
            <ac:picMk id="3" creationId="{4DC7DBA1-BFCE-B1F5-6072-2CE3A6552C75}"/>
          </ac:picMkLst>
        </pc:picChg>
        <pc:picChg chg="add mod">
          <ac:chgData name="Jayaprakash Venugopal" userId="0f1ac86b-f5b6-47b8-8fe2-9227891c24f7" providerId="ADAL" clId="{647D48E2-527D-48D8-94E2-8DBE1A879621}" dt="2024-09-23T09:50:44.824" v="232" actId="1076"/>
          <ac:picMkLst>
            <pc:docMk/>
            <pc:sldMk cId="3680868013" sldId="2147475872"/>
            <ac:picMk id="25" creationId="{E9D8ABEA-9373-F692-E932-00C422CD111B}"/>
          </ac:picMkLst>
        </pc:picChg>
        <pc:picChg chg="add del">
          <ac:chgData name="Jayaprakash Venugopal" userId="0f1ac86b-f5b6-47b8-8fe2-9227891c24f7" providerId="ADAL" clId="{647D48E2-527D-48D8-94E2-8DBE1A879621}" dt="2024-09-23T09:44:20.902" v="208" actId="478"/>
          <ac:picMkLst>
            <pc:docMk/>
            <pc:sldMk cId="3680868013" sldId="2147475872"/>
            <ac:picMk id="27" creationId="{6D7C0BA7-113B-B573-242C-8AFBA5DA5430}"/>
          </ac:picMkLst>
        </pc:picChg>
        <pc:picChg chg="add mod">
          <ac:chgData name="Jayaprakash Venugopal" userId="0f1ac86b-f5b6-47b8-8fe2-9227891c24f7" providerId="ADAL" clId="{647D48E2-527D-48D8-94E2-8DBE1A879621}" dt="2024-09-23T09:50:41.084" v="231" actId="1076"/>
          <ac:picMkLst>
            <pc:docMk/>
            <pc:sldMk cId="3680868013" sldId="2147475872"/>
            <ac:picMk id="32" creationId="{AE4F8BEE-D61D-4576-1391-A1631A079010}"/>
          </ac:picMkLst>
        </pc:picChg>
        <pc:picChg chg="add mod">
          <ac:chgData name="Jayaprakash Venugopal" userId="0f1ac86b-f5b6-47b8-8fe2-9227891c24f7" providerId="ADAL" clId="{647D48E2-527D-48D8-94E2-8DBE1A879621}" dt="2024-09-23T09:50:52.848" v="234" actId="1076"/>
          <ac:picMkLst>
            <pc:docMk/>
            <pc:sldMk cId="3680868013" sldId="2147475872"/>
            <ac:picMk id="34" creationId="{530A7093-6BE9-E4A5-CE81-5F2A5ED22323}"/>
          </ac:picMkLst>
        </pc:picChg>
        <pc:picChg chg="add mod">
          <ac:chgData name="Jayaprakash Venugopal" userId="0f1ac86b-f5b6-47b8-8fe2-9227891c24f7" providerId="ADAL" clId="{647D48E2-527D-48D8-94E2-8DBE1A879621}" dt="2024-09-23T09:56:43.090" v="261" actId="14100"/>
          <ac:picMkLst>
            <pc:docMk/>
            <pc:sldMk cId="3680868013" sldId="2147475872"/>
            <ac:picMk id="36" creationId="{EEE8B8FC-88CD-8372-E0DF-C4DF6498852B}"/>
          </ac:picMkLst>
        </pc:picChg>
        <pc:cxnChg chg="del">
          <ac:chgData name="Jayaprakash Venugopal" userId="0f1ac86b-f5b6-47b8-8fe2-9227891c24f7" providerId="ADAL" clId="{647D48E2-527D-48D8-94E2-8DBE1A879621}" dt="2024-09-23T09:28:39.338" v="102" actId="478"/>
          <ac:cxnSpMkLst>
            <pc:docMk/>
            <pc:sldMk cId="3680868013" sldId="2147475872"/>
            <ac:cxnSpMk id="7" creationId="{61F9D654-3D48-A245-FD16-C2263B17CDA4}"/>
          </ac:cxnSpMkLst>
        </pc:cxnChg>
        <pc:cxnChg chg="add mod">
          <ac:chgData name="Jayaprakash Venugopal" userId="0f1ac86b-f5b6-47b8-8fe2-9227891c24f7" providerId="ADAL" clId="{647D48E2-527D-48D8-94E2-8DBE1A879621}" dt="2024-09-23T09:46:42.224" v="220" actId="1076"/>
          <ac:cxnSpMkLst>
            <pc:docMk/>
            <pc:sldMk cId="3680868013" sldId="2147475872"/>
            <ac:cxnSpMk id="17" creationId="{6BD1BFC1-484A-4BD0-815C-E5BAF4477A8F}"/>
          </ac:cxnSpMkLst>
        </pc:cxnChg>
        <pc:cxnChg chg="add mod">
          <ac:chgData name="Jayaprakash Venugopal" userId="0f1ac86b-f5b6-47b8-8fe2-9227891c24f7" providerId="ADAL" clId="{647D48E2-527D-48D8-94E2-8DBE1A879621}" dt="2024-09-23T09:46:42.224" v="220" actId="1076"/>
          <ac:cxnSpMkLst>
            <pc:docMk/>
            <pc:sldMk cId="3680868013" sldId="2147475872"/>
            <ac:cxnSpMk id="19" creationId="{5FC53A89-126A-749F-E70B-CA209673A9C8}"/>
          </ac:cxnSpMkLst>
        </pc:cxnChg>
        <pc:cxnChg chg="add mod">
          <ac:chgData name="Jayaprakash Venugopal" userId="0f1ac86b-f5b6-47b8-8fe2-9227891c24f7" providerId="ADAL" clId="{647D48E2-527D-48D8-94E2-8DBE1A879621}" dt="2024-09-23T09:46:42.224" v="220" actId="1076"/>
          <ac:cxnSpMkLst>
            <pc:docMk/>
            <pc:sldMk cId="3680868013" sldId="2147475872"/>
            <ac:cxnSpMk id="21" creationId="{C6721925-1EC9-0D97-CE74-56F141359565}"/>
          </ac:cxnSpMkLst>
        </pc:cxnChg>
      </pc:sldChg>
      <pc:sldChg chg="del">
        <pc:chgData name="Jayaprakash Venugopal" userId="0f1ac86b-f5b6-47b8-8fe2-9227891c24f7" providerId="ADAL" clId="{647D48E2-527D-48D8-94E2-8DBE1A879621}" dt="2024-09-23T06:50:32.901" v="0" actId="47"/>
        <pc:sldMkLst>
          <pc:docMk/>
          <pc:sldMk cId="93354603" sldId="2147475873"/>
        </pc:sldMkLst>
      </pc:sldChg>
      <pc:sldChg chg="addSp delSp modSp add mod">
        <pc:chgData name="Jayaprakash Venugopal" userId="0f1ac86b-f5b6-47b8-8fe2-9227891c24f7" providerId="ADAL" clId="{647D48E2-527D-48D8-94E2-8DBE1A879621}" dt="2024-09-23T10:39:18.784" v="384" actId="1076"/>
        <pc:sldMkLst>
          <pc:docMk/>
          <pc:sldMk cId="1596567756" sldId="2147475873"/>
        </pc:sldMkLst>
        <pc:spChg chg="mod">
          <ac:chgData name="Jayaprakash Venugopal" userId="0f1ac86b-f5b6-47b8-8fe2-9227891c24f7" providerId="ADAL" clId="{647D48E2-527D-48D8-94E2-8DBE1A879621}" dt="2024-09-23T10:13:26.529" v="353" actId="108"/>
          <ac:spMkLst>
            <pc:docMk/>
            <pc:sldMk cId="1596567756" sldId="2147475873"/>
            <ac:spMk id="2" creationId="{676F1A2F-DC6A-2362-B6C1-0D8E9D9A3785}"/>
          </ac:spMkLst>
        </pc:spChg>
        <pc:spChg chg="add mod">
          <ac:chgData name="Jayaprakash Venugopal" userId="0f1ac86b-f5b6-47b8-8fe2-9227891c24f7" providerId="ADAL" clId="{647D48E2-527D-48D8-94E2-8DBE1A879621}" dt="2024-09-23T10:22:58.628" v="367" actId="14100"/>
          <ac:spMkLst>
            <pc:docMk/>
            <pc:sldMk cId="1596567756" sldId="2147475873"/>
            <ac:spMk id="4" creationId="{A4037ABD-9CF0-C279-E72C-88B2CC9772E2}"/>
          </ac:spMkLst>
        </pc:spChg>
        <pc:picChg chg="add del mod">
          <ac:chgData name="Jayaprakash Venugopal" userId="0f1ac86b-f5b6-47b8-8fe2-9227891c24f7" providerId="ADAL" clId="{647D48E2-527D-48D8-94E2-8DBE1A879621}" dt="2024-09-23T10:22:29.298" v="363" actId="478"/>
          <ac:picMkLst>
            <pc:docMk/>
            <pc:sldMk cId="1596567756" sldId="2147475873"/>
            <ac:picMk id="6" creationId="{89FBB5D4-6E5B-16F6-5C63-4C0D6B3E4D3C}"/>
          </ac:picMkLst>
        </pc:picChg>
        <pc:picChg chg="add mod">
          <ac:chgData name="Jayaprakash Venugopal" userId="0f1ac86b-f5b6-47b8-8fe2-9227891c24f7" providerId="ADAL" clId="{647D48E2-527D-48D8-94E2-8DBE1A879621}" dt="2024-09-23T10:23:13.308" v="373" actId="14100"/>
          <ac:picMkLst>
            <pc:docMk/>
            <pc:sldMk cId="1596567756" sldId="2147475873"/>
            <ac:picMk id="8" creationId="{21E66682-0E66-E7CA-1B00-6CD52F6707FC}"/>
          </ac:picMkLst>
        </pc:picChg>
        <pc:picChg chg="add mod">
          <ac:chgData name="Jayaprakash Venugopal" userId="0f1ac86b-f5b6-47b8-8fe2-9227891c24f7" providerId="ADAL" clId="{647D48E2-527D-48D8-94E2-8DBE1A879621}" dt="2024-09-23T10:39:18.784" v="384" actId="1076"/>
          <ac:picMkLst>
            <pc:docMk/>
            <pc:sldMk cId="1596567756" sldId="2147475873"/>
            <ac:picMk id="10" creationId="{9C3620D0-D4E9-96FE-875B-606DD9105A0A}"/>
          </ac:picMkLst>
        </pc:picChg>
        <pc:picChg chg="add mod">
          <ac:chgData name="Jayaprakash Venugopal" userId="0f1ac86b-f5b6-47b8-8fe2-9227891c24f7" providerId="ADAL" clId="{647D48E2-527D-48D8-94E2-8DBE1A879621}" dt="2024-09-23T10:39:18.784" v="384" actId="1076"/>
          <ac:picMkLst>
            <pc:docMk/>
            <pc:sldMk cId="1596567756" sldId="2147475873"/>
            <ac:picMk id="12" creationId="{A85DE557-205F-B115-FE5C-CBD966B7287F}"/>
          </ac:picMkLst>
        </pc:picChg>
      </pc:sldChg>
      <pc:sldChg chg="addSp delSp modSp add mod">
        <pc:chgData name="Jayaprakash Venugopal" userId="0f1ac86b-f5b6-47b8-8fe2-9227891c24f7" providerId="ADAL" clId="{647D48E2-527D-48D8-94E2-8DBE1A879621}" dt="2024-09-23T11:52:45.163" v="446" actId="21"/>
        <pc:sldMkLst>
          <pc:docMk/>
          <pc:sldMk cId="3315477840" sldId="2147475874"/>
        </pc:sldMkLst>
        <pc:spChg chg="mod">
          <ac:chgData name="Jayaprakash Venugopal" userId="0f1ac86b-f5b6-47b8-8fe2-9227891c24f7" providerId="ADAL" clId="{647D48E2-527D-48D8-94E2-8DBE1A879621}" dt="2024-09-23T10:40:24.930" v="393" actId="108"/>
          <ac:spMkLst>
            <pc:docMk/>
            <pc:sldMk cId="3315477840" sldId="2147475874"/>
            <ac:spMk id="2" creationId="{676F1A2F-DC6A-2362-B6C1-0D8E9D9A3785}"/>
          </ac:spMkLst>
        </pc:spChg>
        <pc:spChg chg="add mod">
          <ac:chgData name="Jayaprakash Venugopal" userId="0f1ac86b-f5b6-47b8-8fe2-9227891c24f7" providerId="ADAL" clId="{647D48E2-527D-48D8-94E2-8DBE1A879621}" dt="2024-09-23T10:41:44.335" v="439" actId="20577"/>
          <ac:spMkLst>
            <pc:docMk/>
            <pc:sldMk cId="3315477840" sldId="2147475874"/>
            <ac:spMk id="4" creationId="{E53C9261-A555-8C95-CAAB-30BA531BE190}"/>
          </ac:spMkLst>
        </pc:spChg>
        <pc:spChg chg="add del mod">
          <ac:chgData name="Jayaprakash Venugopal" userId="0f1ac86b-f5b6-47b8-8fe2-9227891c24f7" providerId="ADAL" clId="{647D48E2-527D-48D8-94E2-8DBE1A879621}" dt="2024-09-23T11:52:45.163" v="446" actId="21"/>
          <ac:spMkLst>
            <pc:docMk/>
            <pc:sldMk cId="3315477840" sldId="2147475874"/>
            <ac:spMk id="8" creationId="{2CB0E6E2-01B2-CC45-C007-EC34DD6CF53E}"/>
          </ac:spMkLst>
        </pc:spChg>
        <pc:picChg chg="add mod">
          <ac:chgData name="Jayaprakash Venugopal" userId="0f1ac86b-f5b6-47b8-8fe2-9227891c24f7" providerId="ADAL" clId="{647D48E2-527D-48D8-94E2-8DBE1A879621}" dt="2024-09-23T11:52:19.531" v="445" actId="1076"/>
          <ac:picMkLst>
            <pc:docMk/>
            <pc:sldMk cId="3315477840" sldId="2147475874"/>
            <ac:picMk id="6" creationId="{813DF29F-A536-EB58-0802-BDB5EBD9A955}"/>
          </ac:picMkLst>
        </pc:picChg>
      </pc:sldChg>
      <pc:sldChg chg="del">
        <pc:chgData name="Jayaprakash Venugopal" userId="0f1ac86b-f5b6-47b8-8fe2-9227891c24f7" providerId="ADAL" clId="{647D48E2-527D-48D8-94E2-8DBE1A879621}" dt="2024-09-23T06:50:33.202" v="1" actId="47"/>
        <pc:sldMkLst>
          <pc:docMk/>
          <pc:sldMk cId="3477354982" sldId="2147475874"/>
        </pc:sldMkLst>
      </pc:sldChg>
      <pc:sldChg chg="del">
        <pc:chgData name="Jayaprakash Venugopal" userId="0f1ac86b-f5b6-47b8-8fe2-9227891c24f7" providerId="ADAL" clId="{647D48E2-527D-48D8-94E2-8DBE1A879621}" dt="2024-09-23T06:50:34.229" v="4" actId="47"/>
        <pc:sldMkLst>
          <pc:docMk/>
          <pc:sldMk cId="1971889467" sldId="2147475875"/>
        </pc:sldMkLst>
      </pc:sldChg>
      <pc:sldChg chg="addSp delSp modSp add mod">
        <pc:chgData name="Jayaprakash Venugopal" userId="0f1ac86b-f5b6-47b8-8fe2-9227891c24f7" providerId="ADAL" clId="{647D48E2-527D-48D8-94E2-8DBE1A879621}" dt="2024-09-26T05:09:08.079" v="2319" actId="17032"/>
        <pc:sldMkLst>
          <pc:docMk/>
          <pc:sldMk cId="3330771073" sldId="2147475875"/>
        </pc:sldMkLst>
        <pc:spChg chg="mod">
          <ac:chgData name="Jayaprakash Venugopal" userId="0f1ac86b-f5b6-47b8-8fe2-9227891c24f7" providerId="ADAL" clId="{647D48E2-527D-48D8-94E2-8DBE1A879621}" dt="2024-09-23T11:53:00.132" v="469" actId="20577"/>
          <ac:spMkLst>
            <pc:docMk/>
            <pc:sldMk cId="3330771073" sldId="2147475875"/>
            <ac:spMk id="2" creationId="{676F1A2F-DC6A-2362-B6C1-0D8E9D9A3785}"/>
          </ac:spMkLst>
        </pc:spChg>
        <pc:spChg chg="add mod">
          <ac:chgData name="Jayaprakash Venugopal" userId="0f1ac86b-f5b6-47b8-8fe2-9227891c24f7" providerId="ADAL" clId="{647D48E2-527D-48D8-94E2-8DBE1A879621}" dt="2024-09-26T05:09:08.079" v="2319" actId="17032"/>
          <ac:spMkLst>
            <pc:docMk/>
            <pc:sldMk cId="3330771073" sldId="2147475875"/>
            <ac:spMk id="3" creationId="{CE2B73B0-4AA2-0200-4D88-73C973221EF9}"/>
          </ac:spMkLst>
        </pc:spChg>
        <pc:spChg chg="add">
          <ac:chgData name="Jayaprakash Venugopal" userId="0f1ac86b-f5b6-47b8-8fe2-9227891c24f7" providerId="ADAL" clId="{647D48E2-527D-48D8-94E2-8DBE1A879621}" dt="2024-09-23T11:54:28.300" v="470"/>
          <ac:spMkLst>
            <pc:docMk/>
            <pc:sldMk cId="3330771073" sldId="2147475875"/>
            <ac:spMk id="3" creationId="{FE2C9C34-67D2-347B-4BE0-1EBEC53673C1}"/>
          </ac:spMkLst>
        </pc:spChg>
        <pc:spChg chg="add mod">
          <ac:chgData name="Jayaprakash Venugopal" userId="0f1ac86b-f5b6-47b8-8fe2-9227891c24f7" providerId="ADAL" clId="{647D48E2-527D-48D8-94E2-8DBE1A879621}" dt="2024-09-23T11:57:36.097" v="490" actId="14100"/>
          <ac:spMkLst>
            <pc:docMk/>
            <pc:sldMk cId="3330771073" sldId="2147475875"/>
            <ac:spMk id="6" creationId="{3B2EF68A-DC8A-D8E9-78E6-B453DEF45712}"/>
          </ac:spMkLst>
        </pc:spChg>
        <pc:spChg chg="add del mod">
          <ac:chgData name="Jayaprakash Venugopal" userId="0f1ac86b-f5b6-47b8-8fe2-9227891c24f7" providerId="ADAL" clId="{647D48E2-527D-48D8-94E2-8DBE1A879621}" dt="2024-09-23T12:03:29.282" v="541" actId="21"/>
          <ac:spMkLst>
            <pc:docMk/>
            <pc:sldMk cId="3330771073" sldId="2147475875"/>
            <ac:spMk id="8" creationId="{2CB0E6E2-01B2-CC45-C007-EC34DD6CF53E}"/>
          </ac:spMkLst>
        </pc:spChg>
        <pc:graphicFrameChg chg="add mod modGraphic">
          <ac:chgData name="Jayaprakash Venugopal" userId="0f1ac86b-f5b6-47b8-8fe2-9227891c24f7" providerId="ADAL" clId="{647D48E2-527D-48D8-94E2-8DBE1A879621}" dt="2024-09-23T11:54:49.285" v="473" actId="14100"/>
          <ac:graphicFrameMkLst>
            <pc:docMk/>
            <pc:sldMk cId="3330771073" sldId="2147475875"/>
            <ac:graphicFrameMk id="4" creationId="{634FEF0F-6864-4F0F-ABEE-5CE49F81C66D}"/>
          </ac:graphicFrameMkLst>
        </pc:graphicFrameChg>
        <pc:graphicFrameChg chg="add del mod">
          <ac:chgData name="Jayaprakash Venugopal" userId="0f1ac86b-f5b6-47b8-8fe2-9227891c24f7" providerId="ADAL" clId="{647D48E2-527D-48D8-94E2-8DBE1A879621}" dt="2024-09-23T11:56:28.384" v="486" actId="478"/>
          <ac:graphicFrameMkLst>
            <pc:docMk/>
            <pc:sldMk cId="3330771073" sldId="2147475875"/>
            <ac:graphicFrameMk id="5" creationId="{A0D56A02-E4D4-CC8B-45F1-2142C7AA0072}"/>
          </ac:graphicFrameMkLst>
        </pc:graphicFrameChg>
        <pc:picChg chg="add mod">
          <ac:chgData name="Jayaprakash Venugopal" userId="0f1ac86b-f5b6-47b8-8fe2-9227891c24f7" providerId="ADAL" clId="{647D48E2-527D-48D8-94E2-8DBE1A879621}" dt="2024-09-23T12:13:37.451" v="622" actId="1076"/>
          <ac:picMkLst>
            <pc:docMk/>
            <pc:sldMk cId="3330771073" sldId="2147475875"/>
            <ac:picMk id="9" creationId="{2738C03E-65A5-4F98-1402-5F414FAA4C14}"/>
          </ac:picMkLst>
        </pc:picChg>
      </pc:sldChg>
      <pc:sldChg chg="addSp delSp modSp add mod">
        <pc:chgData name="Jayaprakash Venugopal" userId="0f1ac86b-f5b6-47b8-8fe2-9227891c24f7" providerId="ADAL" clId="{647D48E2-527D-48D8-94E2-8DBE1A879621}" dt="2024-09-23T12:12:31.639" v="616" actId="1035"/>
        <pc:sldMkLst>
          <pc:docMk/>
          <pc:sldMk cId="2624420891" sldId="2147475876"/>
        </pc:sldMkLst>
        <pc:spChg chg="mod">
          <ac:chgData name="Jayaprakash Venugopal" userId="0f1ac86b-f5b6-47b8-8fe2-9227891c24f7" providerId="ADAL" clId="{647D48E2-527D-48D8-94E2-8DBE1A879621}" dt="2024-09-23T12:03:23.133" v="540" actId="20577"/>
          <ac:spMkLst>
            <pc:docMk/>
            <pc:sldMk cId="2624420891" sldId="2147475876"/>
            <ac:spMk id="2" creationId="{676F1A2F-DC6A-2362-B6C1-0D8E9D9A3785}"/>
          </ac:spMkLst>
        </pc:spChg>
        <pc:spChg chg="add mod">
          <ac:chgData name="Jayaprakash Venugopal" userId="0f1ac86b-f5b6-47b8-8fe2-9227891c24f7" providerId="ADAL" clId="{647D48E2-527D-48D8-94E2-8DBE1A879621}" dt="2024-09-23T12:04:38.699" v="550" actId="1076"/>
          <ac:spMkLst>
            <pc:docMk/>
            <pc:sldMk cId="2624420891" sldId="2147475876"/>
            <ac:spMk id="8" creationId="{2CB0E6E2-01B2-CC45-C007-EC34DD6CF53E}"/>
          </ac:spMkLst>
        </pc:spChg>
        <pc:spChg chg="add mod">
          <ac:chgData name="Jayaprakash Venugopal" userId="0f1ac86b-f5b6-47b8-8fe2-9227891c24f7" providerId="ADAL" clId="{647D48E2-527D-48D8-94E2-8DBE1A879621}" dt="2024-09-23T12:10:26.975" v="579" actId="1076"/>
          <ac:spMkLst>
            <pc:docMk/>
            <pc:sldMk cId="2624420891" sldId="2147475876"/>
            <ac:spMk id="13" creationId="{28BF57B6-5EFC-0EF6-BC15-0142A840AAEC}"/>
          </ac:spMkLst>
        </pc:spChg>
        <pc:spChg chg="add mod">
          <ac:chgData name="Jayaprakash Venugopal" userId="0f1ac86b-f5b6-47b8-8fe2-9227891c24f7" providerId="ADAL" clId="{647D48E2-527D-48D8-94E2-8DBE1A879621}" dt="2024-09-23T12:12:31.639" v="616" actId="1035"/>
          <ac:spMkLst>
            <pc:docMk/>
            <pc:sldMk cId="2624420891" sldId="2147475876"/>
            <ac:spMk id="14" creationId="{55555B80-7EBB-EEEE-D29C-C4C5D2864EB7}"/>
          </ac:spMkLst>
        </pc:spChg>
        <pc:spChg chg="add mod">
          <ac:chgData name="Jayaprakash Venugopal" userId="0f1ac86b-f5b6-47b8-8fe2-9227891c24f7" providerId="ADAL" clId="{647D48E2-527D-48D8-94E2-8DBE1A879621}" dt="2024-09-23T12:12:21.266" v="610" actId="1076"/>
          <ac:spMkLst>
            <pc:docMk/>
            <pc:sldMk cId="2624420891" sldId="2147475876"/>
            <ac:spMk id="16" creationId="{49C7FE4E-B30D-1996-C4CB-6E2E3ECF90F9}"/>
          </ac:spMkLst>
        </pc:spChg>
        <pc:picChg chg="add mod">
          <ac:chgData name="Jayaprakash Venugopal" userId="0f1ac86b-f5b6-47b8-8fe2-9227891c24f7" providerId="ADAL" clId="{647D48E2-527D-48D8-94E2-8DBE1A879621}" dt="2024-09-23T12:11:58.471" v="605" actId="14100"/>
          <ac:picMkLst>
            <pc:docMk/>
            <pc:sldMk cId="2624420891" sldId="2147475876"/>
            <ac:picMk id="4" creationId="{9A3A7D77-6433-A66A-F6A6-2094C3618F9B}"/>
          </ac:picMkLst>
        </pc:picChg>
        <pc:picChg chg="add mod">
          <ac:chgData name="Jayaprakash Venugopal" userId="0f1ac86b-f5b6-47b8-8fe2-9227891c24f7" providerId="ADAL" clId="{647D48E2-527D-48D8-94E2-8DBE1A879621}" dt="2024-09-23T12:12:27.087" v="612" actId="1035"/>
          <ac:picMkLst>
            <pc:docMk/>
            <pc:sldMk cId="2624420891" sldId="2147475876"/>
            <ac:picMk id="6" creationId="{D81BF617-178A-A0E2-65FE-DBD0EE0E3AD6}"/>
          </ac:picMkLst>
        </pc:picChg>
        <pc:picChg chg="add mod">
          <ac:chgData name="Jayaprakash Venugopal" userId="0f1ac86b-f5b6-47b8-8fe2-9227891c24f7" providerId="ADAL" clId="{647D48E2-527D-48D8-94E2-8DBE1A879621}" dt="2024-09-23T12:12:15.151" v="609" actId="1076"/>
          <ac:picMkLst>
            <pc:docMk/>
            <pc:sldMk cId="2624420891" sldId="2147475876"/>
            <ac:picMk id="9" creationId="{18BB3C2D-F169-A36C-E558-BD752D6D55A6}"/>
          </ac:picMkLst>
        </pc:picChg>
        <pc:picChg chg="add del mod">
          <ac:chgData name="Jayaprakash Venugopal" userId="0f1ac86b-f5b6-47b8-8fe2-9227891c24f7" providerId="ADAL" clId="{647D48E2-527D-48D8-94E2-8DBE1A879621}" dt="2024-09-23T12:09:30.505" v="565" actId="478"/>
          <ac:picMkLst>
            <pc:docMk/>
            <pc:sldMk cId="2624420891" sldId="2147475876"/>
            <ac:picMk id="11" creationId="{2EA66E85-EB90-8876-B159-93EA48EB4A68}"/>
          </ac:picMkLst>
        </pc:picChg>
      </pc:sldChg>
      <pc:sldChg chg="del">
        <pc:chgData name="Jayaprakash Venugopal" userId="0f1ac86b-f5b6-47b8-8fe2-9227891c24f7" providerId="ADAL" clId="{647D48E2-527D-48D8-94E2-8DBE1A879621}" dt="2024-09-23T06:50:34.518" v="5" actId="47"/>
        <pc:sldMkLst>
          <pc:docMk/>
          <pc:sldMk cId="2769166490" sldId="2147475876"/>
        </pc:sldMkLst>
      </pc:sldChg>
      <pc:sldChg chg="addSp delSp modSp add mod">
        <pc:chgData name="Jayaprakash Venugopal" userId="0f1ac86b-f5b6-47b8-8fe2-9227891c24f7" providerId="ADAL" clId="{647D48E2-527D-48D8-94E2-8DBE1A879621}" dt="2024-09-24T08:35:59.359" v="730" actId="14100"/>
        <pc:sldMkLst>
          <pc:docMk/>
          <pc:sldMk cId="2786203525" sldId="2147475877"/>
        </pc:sldMkLst>
        <pc:spChg chg="mod">
          <ac:chgData name="Jayaprakash Venugopal" userId="0f1ac86b-f5b6-47b8-8fe2-9227891c24f7" providerId="ADAL" clId="{647D48E2-527D-48D8-94E2-8DBE1A879621}" dt="2024-09-24T08:35:59.359" v="730" actId="14100"/>
          <ac:spMkLst>
            <pc:docMk/>
            <pc:sldMk cId="2786203525" sldId="2147475877"/>
            <ac:spMk id="2" creationId="{676F1A2F-DC6A-2362-B6C1-0D8E9D9A3785}"/>
          </ac:spMkLst>
        </pc:spChg>
        <pc:spChg chg="add mod">
          <ac:chgData name="Jayaprakash Venugopal" userId="0f1ac86b-f5b6-47b8-8fe2-9227891c24f7" providerId="ADAL" clId="{647D48E2-527D-48D8-94E2-8DBE1A879621}" dt="2024-09-24T08:35:45.554" v="727" actId="1076"/>
          <ac:spMkLst>
            <pc:docMk/>
            <pc:sldMk cId="2786203525" sldId="2147475877"/>
            <ac:spMk id="4" creationId="{8946196E-E5F0-8750-0527-4BEA91D653E3}"/>
          </ac:spMkLst>
        </pc:spChg>
        <pc:spChg chg="add mod">
          <ac:chgData name="Jayaprakash Venugopal" userId="0f1ac86b-f5b6-47b8-8fe2-9227891c24f7" providerId="ADAL" clId="{647D48E2-527D-48D8-94E2-8DBE1A879621}" dt="2024-09-24T07:05:57.905" v="708" actId="1076"/>
          <ac:spMkLst>
            <pc:docMk/>
            <pc:sldMk cId="2786203525" sldId="2147475877"/>
            <ac:spMk id="8" creationId="{1C5F7994-2F99-2F3F-35A4-CF4866EDC316}"/>
          </ac:spMkLst>
        </pc:spChg>
        <pc:spChg chg="add mod">
          <ac:chgData name="Jayaprakash Venugopal" userId="0f1ac86b-f5b6-47b8-8fe2-9227891c24f7" providerId="ADAL" clId="{647D48E2-527D-48D8-94E2-8DBE1A879621}" dt="2024-09-24T08:14:51.038" v="713" actId="1076"/>
          <ac:spMkLst>
            <pc:docMk/>
            <pc:sldMk cId="2786203525" sldId="2147475877"/>
            <ac:spMk id="10" creationId="{6151CFA4-87F6-DED6-F467-FD990B976F30}"/>
          </ac:spMkLst>
        </pc:spChg>
        <pc:spChg chg="add del mod">
          <ac:chgData name="Jayaprakash Venugopal" userId="0f1ac86b-f5b6-47b8-8fe2-9227891c24f7" providerId="ADAL" clId="{647D48E2-527D-48D8-94E2-8DBE1A879621}" dt="2024-09-24T08:15:34.856" v="716" actId="478"/>
          <ac:spMkLst>
            <pc:docMk/>
            <pc:sldMk cId="2786203525" sldId="2147475877"/>
            <ac:spMk id="12" creationId="{44822330-2963-489E-1270-6B6841621AD3}"/>
          </ac:spMkLst>
        </pc:spChg>
        <pc:picChg chg="add mod">
          <ac:chgData name="Jayaprakash Venugopal" userId="0f1ac86b-f5b6-47b8-8fe2-9227891c24f7" providerId="ADAL" clId="{647D48E2-527D-48D8-94E2-8DBE1A879621}" dt="2024-09-23T12:29:58.826" v="662" actId="1076"/>
          <ac:picMkLst>
            <pc:docMk/>
            <pc:sldMk cId="2786203525" sldId="2147475877"/>
            <ac:picMk id="6" creationId="{17AB0EE3-E5F1-7E0C-F28E-748DC9F176E4}"/>
          </ac:picMkLst>
        </pc:picChg>
        <pc:picChg chg="add mod">
          <ac:chgData name="Jayaprakash Venugopal" userId="0f1ac86b-f5b6-47b8-8fe2-9227891c24f7" providerId="ADAL" clId="{647D48E2-527D-48D8-94E2-8DBE1A879621}" dt="2024-09-24T08:34:35.494" v="719" actId="14100"/>
          <ac:picMkLst>
            <pc:docMk/>
            <pc:sldMk cId="2786203525" sldId="2147475877"/>
            <ac:picMk id="14" creationId="{C1559708-CD90-3F98-60FE-920D5C45AFFE}"/>
          </ac:picMkLst>
        </pc:picChg>
      </pc:sldChg>
      <pc:sldChg chg="addSp delSp modSp add mod">
        <pc:chgData name="Jayaprakash Venugopal" userId="0f1ac86b-f5b6-47b8-8fe2-9227891c24f7" providerId="ADAL" clId="{647D48E2-527D-48D8-94E2-8DBE1A879621}" dt="2024-09-24T08:40:52.880" v="768" actId="113"/>
        <pc:sldMkLst>
          <pc:docMk/>
          <pc:sldMk cId="2324053372" sldId="2147475878"/>
        </pc:sldMkLst>
        <pc:spChg chg="del">
          <ac:chgData name="Jayaprakash Venugopal" userId="0f1ac86b-f5b6-47b8-8fe2-9227891c24f7" providerId="ADAL" clId="{647D48E2-527D-48D8-94E2-8DBE1A879621}" dt="2024-09-24T08:36:09.783" v="731" actId="478"/>
          <ac:spMkLst>
            <pc:docMk/>
            <pc:sldMk cId="2324053372" sldId="2147475878"/>
            <ac:spMk id="2" creationId="{676F1A2F-DC6A-2362-B6C1-0D8E9D9A3785}"/>
          </ac:spMkLst>
        </pc:spChg>
        <pc:spChg chg="add mod">
          <ac:chgData name="Jayaprakash Venugopal" userId="0f1ac86b-f5b6-47b8-8fe2-9227891c24f7" providerId="ADAL" clId="{647D48E2-527D-48D8-94E2-8DBE1A879621}" dt="2024-09-24T08:40:52.880" v="768" actId="113"/>
          <ac:spMkLst>
            <pc:docMk/>
            <pc:sldMk cId="2324053372" sldId="2147475878"/>
            <ac:spMk id="4" creationId="{A06C25B6-C910-0775-5449-1AAC2821D33B}"/>
          </ac:spMkLst>
        </pc:spChg>
        <pc:spChg chg="add del mod">
          <ac:chgData name="Jayaprakash Venugopal" userId="0f1ac86b-f5b6-47b8-8fe2-9227891c24f7" providerId="ADAL" clId="{647D48E2-527D-48D8-94E2-8DBE1A879621}" dt="2024-09-24T08:36:17.406" v="733" actId="478"/>
          <ac:spMkLst>
            <pc:docMk/>
            <pc:sldMk cId="2324053372" sldId="2147475878"/>
            <ac:spMk id="6" creationId="{FD66BFF5-E326-D658-7F85-34EEE130342B}"/>
          </ac:spMkLst>
        </pc:spChg>
        <pc:spChg chg="add mod">
          <ac:chgData name="Jayaprakash Venugopal" userId="0f1ac86b-f5b6-47b8-8fe2-9227891c24f7" providerId="ADAL" clId="{647D48E2-527D-48D8-94E2-8DBE1A879621}" dt="2024-09-24T08:36:11.369" v="732"/>
          <ac:spMkLst>
            <pc:docMk/>
            <pc:sldMk cId="2324053372" sldId="2147475878"/>
            <ac:spMk id="7" creationId="{0A92719C-56E4-4386-6104-B59746BECBCA}"/>
          </ac:spMkLst>
        </pc:spChg>
      </pc:sldChg>
      <pc:sldChg chg="addSp modSp add mod">
        <pc:chgData name="Jayaprakash Venugopal" userId="0f1ac86b-f5b6-47b8-8fe2-9227891c24f7" providerId="ADAL" clId="{647D48E2-527D-48D8-94E2-8DBE1A879621}" dt="2024-09-24T12:38:54.877" v="839" actId="113"/>
        <pc:sldMkLst>
          <pc:docMk/>
          <pc:sldMk cId="4012121092" sldId="2147475879"/>
        </pc:sldMkLst>
        <pc:spChg chg="mod">
          <ac:chgData name="Jayaprakash Venugopal" userId="0f1ac86b-f5b6-47b8-8fe2-9227891c24f7" providerId="ADAL" clId="{647D48E2-527D-48D8-94E2-8DBE1A879621}" dt="2024-09-24T12:32:30.064" v="795" actId="20577"/>
          <ac:spMkLst>
            <pc:docMk/>
            <pc:sldMk cId="4012121092" sldId="2147475879"/>
            <ac:spMk id="2" creationId="{676F1A2F-DC6A-2362-B6C1-0D8E9D9A3785}"/>
          </ac:spMkLst>
        </pc:spChg>
        <pc:spChg chg="add mod">
          <ac:chgData name="Jayaprakash Venugopal" userId="0f1ac86b-f5b6-47b8-8fe2-9227891c24f7" providerId="ADAL" clId="{647D48E2-527D-48D8-94E2-8DBE1A879621}" dt="2024-09-24T12:38:54.877" v="839" actId="113"/>
          <ac:spMkLst>
            <pc:docMk/>
            <pc:sldMk cId="4012121092" sldId="2147475879"/>
            <ac:spMk id="4" creationId="{03060675-D70D-EEE0-60B3-AF3E38552533}"/>
          </ac:spMkLst>
        </pc:spChg>
        <pc:picChg chg="add mod ord">
          <ac:chgData name="Jayaprakash Venugopal" userId="0f1ac86b-f5b6-47b8-8fe2-9227891c24f7" providerId="ADAL" clId="{647D48E2-527D-48D8-94E2-8DBE1A879621}" dt="2024-09-24T12:38:48.638" v="837" actId="14100"/>
          <ac:picMkLst>
            <pc:docMk/>
            <pc:sldMk cId="4012121092" sldId="2147475879"/>
            <ac:picMk id="6" creationId="{6F5A49DC-5570-CCDB-4BBD-2E4C7874E890}"/>
          </ac:picMkLst>
        </pc:picChg>
      </pc:sldChg>
      <pc:sldChg chg="addSp delSp modSp add mod">
        <pc:chgData name="Jayaprakash Venugopal" userId="0f1ac86b-f5b6-47b8-8fe2-9227891c24f7" providerId="ADAL" clId="{647D48E2-527D-48D8-94E2-8DBE1A879621}" dt="2024-09-24T13:55:57.394" v="1394" actId="14100"/>
        <pc:sldMkLst>
          <pc:docMk/>
          <pc:sldMk cId="1231079247" sldId="2147475880"/>
        </pc:sldMkLst>
        <pc:spChg chg="mod">
          <ac:chgData name="Jayaprakash Venugopal" userId="0f1ac86b-f5b6-47b8-8fe2-9227891c24f7" providerId="ADAL" clId="{647D48E2-527D-48D8-94E2-8DBE1A879621}" dt="2024-09-24T13:52:55.840" v="1342"/>
          <ac:spMkLst>
            <pc:docMk/>
            <pc:sldMk cId="1231079247" sldId="2147475880"/>
            <ac:spMk id="2" creationId="{676F1A2F-DC6A-2362-B6C1-0D8E9D9A3785}"/>
          </ac:spMkLst>
        </pc:spChg>
        <pc:spChg chg="add mod">
          <ac:chgData name="Jayaprakash Venugopal" userId="0f1ac86b-f5b6-47b8-8fe2-9227891c24f7" providerId="ADAL" clId="{647D48E2-527D-48D8-94E2-8DBE1A879621}" dt="2024-09-24T13:54:21.816" v="1362" actId="1076"/>
          <ac:spMkLst>
            <pc:docMk/>
            <pc:sldMk cId="1231079247" sldId="2147475880"/>
            <ac:spMk id="3" creationId="{02F8E968-3A5E-CB0E-F5B3-53CF723A6EAF}"/>
          </ac:spMkLst>
        </pc:spChg>
        <pc:spChg chg="add mod">
          <ac:chgData name="Jayaprakash Venugopal" userId="0f1ac86b-f5b6-47b8-8fe2-9227891c24f7" providerId="ADAL" clId="{647D48E2-527D-48D8-94E2-8DBE1A879621}" dt="2024-09-24T13:33:57.779" v="1224" actId="164"/>
          <ac:spMkLst>
            <pc:docMk/>
            <pc:sldMk cId="1231079247" sldId="2147475880"/>
            <ac:spMk id="6" creationId="{611C5BF6-3EE5-19A7-96B6-9891A46384F6}"/>
          </ac:spMkLst>
        </pc:spChg>
        <pc:spChg chg="add mod">
          <ac:chgData name="Jayaprakash Venugopal" userId="0f1ac86b-f5b6-47b8-8fe2-9227891c24f7" providerId="ADAL" clId="{647D48E2-527D-48D8-94E2-8DBE1A879621}" dt="2024-09-24T13:33:57.779" v="1224" actId="164"/>
          <ac:spMkLst>
            <pc:docMk/>
            <pc:sldMk cId="1231079247" sldId="2147475880"/>
            <ac:spMk id="7" creationId="{C15CFF7A-2010-B70A-4A72-39F4435577C0}"/>
          </ac:spMkLst>
        </pc:spChg>
        <pc:spChg chg="add mod">
          <ac:chgData name="Jayaprakash Venugopal" userId="0f1ac86b-f5b6-47b8-8fe2-9227891c24f7" providerId="ADAL" clId="{647D48E2-527D-48D8-94E2-8DBE1A879621}" dt="2024-09-24T13:33:57.779" v="1224" actId="164"/>
          <ac:spMkLst>
            <pc:docMk/>
            <pc:sldMk cId="1231079247" sldId="2147475880"/>
            <ac:spMk id="8" creationId="{5E96F4ED-C831-0ADC-630A-3EAA7E30EC2A}"/>
          </ac:spMkLst>
        </pc:spChg>
        <pc:spChg chg="add mod">
          <ac:chgData name="Jayaprakash Venugopal" userId="0f1ac86b-f5b6-47b8-8fe2-9227891c24f7" providerId="ADAL" clId="{647D48E2-527D-48D8-94E2-8DBE1A879621}" dt="2024-09-24T13:33:57.779" v="1224" actId="164"/>
          <ac:spMkLst>
            <pc:docMk/>
            <pc:sldMk cId="1231079247" sldId="2147475880"/>
            <ac:spMk id="9" creationId="{E5BD9ECE-41FC-ECCF-30B3-2343870C7036}"/>
          </ac:spMkLst>
        </pc:spChg>
        <pc:spChg chg="add mod">
          <ac:chgData name="Jayaprakash Venugopal" userId="0f1ac86b-f5b6-47b8-8fe2-9227891c24f7" providerId="ADAL" clId="{647D48E2-527D-48D8-94E2-8DBE1A879621}" dt="2024-09-24T13:33:57.779" v="1224" actId="164"/>
          <ac:spMkLst>
            <pc:docMk/>
            <pc:sldMk cId="1231079247" sldId="2147475880"/>
            <ac:spMk id="10" creationId="{3940F2D4-3A2E-9B3D-F45B-D0B72A983A93}"/>
          </ac:spMkLst>
        </pc:spChg>
        <pc:spChg chg="add del mod">
          <ac:chgData name="Jayaprakash Venugopal" userId="0f1ac86b-f5b6-47b8-8fe2-9227891c24f7" providerId="ADAL" clId="{647D48E2-527D-48D8-94E2-8DBE1A879621}" dt="2024-09-24T13:09:25.881" v="900" actId="478"/>
          <ac:spMkLst>
            <pc:docMk/>
            <pc:sldMk cId="1231079247" sldId="2147475880"/>
            <ac:spMk id="11" creationId="{0FDBE3F6-5514-8E38-C301-648F6070A393}"/>
          </ac:spMkLst>
        </pc:spChg>
        <pc:spChg chg="add mod">
          <ac:chgData name="Jayaprakash Venugopal" userId="0f1ac86b-f5b6-47b8-8fe2-9227891c24f7" providerId="ADAL" clId="{647D48E2-527D-48D8-94E2-8DBE1A879621}" dt="2024-09-24T13:54:25.682" v="1363" actId="1076"/>
          <ac:spMkLst>
            <pc:docMk/>
            <pc:sldMk cId="1231079247" sldId="2147475880"/>
            <ac:spMk id="29" creationId="{2299756B-35C7-F353-472D-3A313E991D86}"/>
          </ac:spMkLst>
        </pc:spChg>
        <pc:spChg chg="add mod">
          <ac:chgData name="Jayaprakash Venugopal" userId="0f1ac86b-f5b6-47b8-8fe2-9227891c24f7" providerId="ADAL" clId="{647D48E2-527D-48D8-94E2-8DBE1A879621}" dt="2024-09-24T13:32:37.638" v="1214" actId="164"/>
          <ac:spMkLst>
            <pc:docMk/>
            <pc:sldMk cId="1231079247" sldId="2147475880"/>
            <ac:spMk id="30" creationId="{8CEE478C-0DD5-892A-F828-63FD41CF0234}"/>
          </ac:spMkLst>
        </pc:spChg>
        <pc:spChg chg="add mod">
          <ac:chgData name="Jayaprakash Venugopal" userId="0f1ac86b-f5b6-47b8-8fe2-9227891c24f7" providerId="ADAL" clId="{647D48E2-527D-48D8-94E2-8DBE1A879621}" dt="2024-09-24T13:32:37.638" v="1214" actId="164"/>
          <ac:spMkLst>
            <pc:docMk/>
            <pc:sldMk cId="1231079247" sldId="2147475880"/>
            <ac:spMk id="31" creationId="{EB22D3D7-234B-E110-9044-6D4C4111B6D1}"/>
          </ac:spMkLst>
        </pc:spChg>
        <pc:spChg chg="add mod">
          <ac:chgData name="Jayaprakash Venugopal" userId="0f1ac86b-f5b6-47b8-8fe2-9227891c24f7" providerId="ADAL" clId="{647D48E2-527D-48D8-94E2-8DBE1A879621}" dt="2024-09-24T13:42:21.161" v="1236" actId="1076"/>
          <ac:spMkLst>
            <pc:docMk/>
            <pc:sldMk cId="1231079247" sldId="2147475880"/>
            <ac:spMk id="32" creationId="{AB9ABCA1-594A-1764-D89A-7E795D3590F2}"/>
          </ac:spMkLst>
        </pc:spChg>
        <pc:spChg chg="add mod">
          <ac:chgData name="Jayaprakash Venugopal" userId="0f1ac86b-f5b6-47b8-8fe2-9227891c24f7" providerId="ADAL" clId="{647D48E2-527D-48D8-94E2-8DBE1A879621}" dt="2024-09-24T13:42:53.170" v="1241" actId="13822"/>
          <ac:spMkLst>
            <pc:docMk/>
            <pc:sldMk cId="1231079247" sldId="2147475880"/>
            <ac:spMk id="33" creationId="{77643B17-2F6F-3E4B-3A16-7887FDECBBDC}"/>
          </ac:spMkLst>
        </pc:spChg>
        <pc:spChg chg="add mod">
          <ac:chgData name="Jayaprakash Venugopal" userId="0f1ac86b-f5b6-47b8-8fe2-9227891c24f7" providerId="ADAL" clId="{647D48E2-527D-48D8-94E2-8DBE1A879621}" dt="2024-09-24T13:33:57.779" v="1224" actId="164"/>
          <ac:spMkLst>
            <pc:docMk/>
            <pc:sldMk cId="1231079247" sldId="2147475880"/>
            <ac:spMk id="34" creationId="{09433741-3DDF-B71C-786E-428D5526C80F}"/>
          </ac:spMkLst>
        </pc:spChg>
        <pc:spChg chg="add mod">
          <ac:chgData name="Jayaprakash Venugopal" userId="0f1ac86b-f5b6-47b8-8fe2-9227891c24f7" providerId="ADAL" clId="{647D48E2-527D-48D8-94E2-8DBE1A879621}" dt="2024-09-24T13:42:12.360" v="1235" actId="1076"/>
          <ac:spMkLst>
            <pc:docMk/>
            <pc:sldMk cId="1231079247" sldId="2147475880"/>
            <ac:spMk id="35" creationId="{2F75AE88-08D3-07EA-DCA0-5A94A5E6ED9B}"/>
          </ac:spMkLst>
        </pc:spChg>
        <pc:spChg chg="add mod">
          <ac:chgData name="Jayaprakash Venugopal" userId="0f1ac86b-f5b6-47b8-8fe2-9227891c24f7" providerId="ADAL" clId="{647D48E2-527D-48D8-94E2-8DBE1A879621}" dt="2024-09-24T13:25:46.697" v="1170" actId="255"/>
          <ac:spMkLst>
            <pc:docMk/>
            <pc:sldMk cId="1231079247" sldId="2147475880"/>
            <ac:spMk id="36" creationId="{0CDE934C-8C41-0AA1-D14C-4AAEB940E975}"/>
          </ac:spMkLst>
        </pc:spChg>
        <pc:spChg chg="add mod">
          <ac:chgData name="Jayaprakash Venugopal" userId="0f1ac86b-f5b6-47b8-8fe2-9227891c24f7" providerId="ADAL" clId="{647D48E2-527D-48D8-94E2-8DBE1A879621}" dt="2024-09-24T13:33:04.742" v="1218" actId="255"/>
          <ac:spMkLst>
            <pc:docMk/>
            <pc:sldMk cId="1231079247" sldId="2147475880"/>
            <ac:spMk id="37" creationId="{B013AEF8-2B42-9518-FDF5-F5893B4A02EB}"/>
          </ac:spMkLst>
        </pc:spChg>
        <pc:spChg chg="add mod">
          <ac:chgData name="Jayaprakash Venugopal" userId="0f1ac86b-f5b6-47b8-8fe2-9227891c24f7" providerId="ADAL" clId="{647D48E2-527D-48D8-94E2-8DBE1A879621}" dt="2024-09-24T13:33:14.814" v="1220" actId="255"/>
          <ac:spMkLst>
            <pc:docMk/>
            <pc:sldMk cId="1231079247" sldId="2147475880"/>
            <ac:spMk id="38" creationId="{E3B74C08-3960-4BE3-62EB-89592F57EBA8}"/>
          </ac:spMkLst>
        </pc:spChg>
        <pc:spChg chg="add mod">
          <ac:chgData name="Jayaprakash Venugopal" userId="0f1ac86b-f5b6-47b8-8fe2-9227891c24f7" providerId="ADAL" clId="{647D48E2-527D-48D8-94E2-8DBE1A879621}" dt="2024-09-24T13:33:09.613" v="1219" actId="255"/>
          <ac:spMkLst>
            <pc:docMk/>
            <pc:sldMk cId="1231079247" sldId="2147475880"/>
            <ac:spMk id="39" creationId="{97F13196-1B86-440A-4837-F5589CFFEA90}"/>
          </ac:spMkLst>
        </pc:spChg>
        <pc:spChg chg="add mod">
          <ac:chgData name="Jayaprakash Venugopal" userId="0f1ac86b-f5b6-47b8-8fe2-9227891c24f7" providerId="ADAL" clId="{647D48E2-527D-48D8-94E2-8DBE1A879621}" dt="2024-09-24T13:32:58.075" v="1217" actId="255"/>
          <ac:spMkLst>
            <pc:docMk/>
            <pc:sldMk cId="1231079247" sldId="2147475880"/>
            <ac:spMk id="53" creationId="{00496F7A-E0B0-B321-6A1A-91D650A1EBAF}"/>
          </ac:spMkLst>
        </pc:spChg>
        <pc:spChg chg="add mod">
          <ac:chgData name="Jayaprakash Venugopal" userId="0f1ac86b-f5b6-47b8-8fe2-9227891c24f7" providerId="ADAL" clId="{647D48E2-527D-48D8-94E2-8DBE1A879621}" dt="2024-09-24T13:53:20.207" v="1359" actId="122"/>
          <ac:spMkLst>
            <pc:docMk/>
            <pc:sldMk cId="1231079247" sldId="2147475880"/>
            <ac:spMk id="61" creationId="{FBF8D5C2-7650-83ED-B497-2C7A7E561342}"/>
          </ac:spMkLst>
        </pc:spChg>
        <pc:spChg chg="add mod">
          <ac:chgData name="Jayaprakash Venugopal" userId="0f1ac86b-f5b6-47b8-8fe2-9227891c24f7" providerId="ADAL" clId="{647D48E2-527D-48D8-94E2-8DBE1A879621}" dt="2024-09-24T13:54:17.480" v="1360" actId="1076"/>
          <ac:spMkLst>
            <pc:docMk/>
            <pc:sldMk cId="1231079247" sldId="2147475880"/>
            <ac:spMk id="62" creationId="{BBCF304B-0054-91F2-2F12-AA5953691E56}"/>
          </ac:spMkLst>
        </pc:spChg>
        <pc:spChg chg="add mod ord">
          <ac:chgData name="Jayaprakash Venugopal" userId="0f1ac86b-f5b6-47b8-8fe2-9227891c24f7" providerId="ADAL" clId="{647D48E2-527D-48D8-94E2-8DBE1A879621}" dt="2024-09-24T13:32:37.638" v="1214" actId="164"/>
          <ac:spMkLst>
            <pc:docMk/>
            <pc:sldMk cId="1231079247" sldId="2147475880"/>
            <ac:spMk id="63" creationId="{B3AE38FC-D0B5-D3C1-64EA-C547D3011A69}"/>
          </ac:spMkLst>
        </pc:spChg>
        <pc:spChg chg="add mod">
          <ac:chgData name="Jayaprakash Venugopal" userId="0f1ac86b-f5b6-47b8-8fe2-9227891c24f7" providerId="ADAL" clId="{647D48E2-527D-48D8-94E2-8DBE1A879621}" dt="2024-09-24T13:49:18.739" v="1316" actId="1036"/>
          <ac:spMkLst>
            <pc:docMk/>
            <pc:sldMk cId="1231079247" sldId="2147475880"/>
            <ac:spMk id="80" creationId="{FB3523BC-22BB-7E07-1C1D-064A635C9073}"/>
          </ac:spMkLst>
        </pc:spChg>
        <pc:spChg chg="add mod">
          <ac:chgData name="Jayaprakash Venugopal" userId="0f1ac86b-f5b6-47b8-8fe2-9227891c24f7" providerId="ADAL" clId="{647D48E2-527D-48D8-94E2-8DBE1A879621}" dt="2024-09-24T13:49:18.739" v="1316" actId="1036"/>
          <ac:spMkLst>
            <pc:docMk/>
            <pc:sldMk cId="1231079247" sldId="2147475880"/>
            <ac:spMk id="81" creationId="{905C09B9-212B-94BB-2273-210477037218}"/>
          </ac:spMkLst>
        </pc:spChg>
        <pc:spChg chg="add mod">
          <ac:chgData name="Jayaprakash Venugopal" userId="0f1ac86b-f5b6-47b8-8fe2-9227891c24f7" providerId="ADAL" clId="{647D48E2-527D-48D8-94E2-8DBE1A879621}" dt="2024-09-24T13:49:18.739" v="1316" actId="1036"/>
          <ac:spMkLst>
            <pc:docMk/>
            <pc:sldMk cId="1231079247" sldId="2147475880"/>
            <ac:spMk id="82" creationId="{7902852C-75C2-36AF-8468-10A20A4AADE7}"/>
          </ac:spMkLst>
        </pc:spChg>
        <pc:spChg chg="add mod">
          <ac:chgData name="Jayaprakash Venugopal" userId="0f1ac86b-f5b6-47b8-8fe2-9227891c24f7" providerId="ADAL" clId="{647D48E2-527D-48D8-94E2-8DBE1A879621}" dt="2024-09-24T13:49:18.739" v="1316" actId="1036"/>
          <ac:spMkLst>
            <pc:docMk/>
            <pc:sldMk cId="1231079247" sldId="2147475880"/>
            <ac:spMk id="83" creationId="{540B7210-11BA-432D-5427-3DE920829424}"/>
          </ac:spMkLst>
        </pc:spChg>
        <pc:spChg chg="add mod">
          <ac:chgData name="Jayaprakash Venugopal" userId="0f1ac86b-f5b6-47b8-8fe2-9227891c24f7" providerId="ADAL" clId="{647D48E2-527D-48D8-94E2-8DBE1A879621}" dt="2024-09-24T13:49:18.739" v="1316" actId="1036"/>
          <ac:spMkLst>
            <pc:docMk/>
            <pc:sldMk cId="1231079247" sldId="2147475880"/>
            <ac:spMk id="84" creationId="{D9CF5F71-D9EA-E068-7703-40664FA53F41}"/>
          </ac:spMkLst>
        </pc:spChg>
        <pc:spChg chg="add mod">
          <ac:chgData name="Jayaprakash Venugopal" userId="0f1ac86b-f5b6-47b8-8fe2-9227891c24f7" providerId="ADAL" clId="{647D48E2-527D-48D8-94E2-8DBE1A879621}" dt="2024-09-24T13:51:57.779" v="1340" actId="1076"/>
          <ac:spMkLst>
            <pc:docMk/>
            <pc:sldMk cId="1231079247" sldId="2147475880"/>
            <ac:spMk id="86" creationId="{B56C1B29-3DD0-19D4-4CA4-886C0D7E5B4B}"/>
          </ac:spMkLst>
        </pc:spChg>
        <pc:spChg chg="add mod ord">
          <ac:chgData name="Jayaprakash Venugopal" userId="0f1ac86b-f5b6-47b8-8fe2-9227891c24f7" providerId="ADAL" clId="{647D48E2-527D-48D8-94E2-8DBE1A879621}" dt="2024-09-24T13:49:18.739" v="1316" actId="1036"/>
          <ac:spMkLst>
            <pc:docMk/>
            <pc:sldMk cId="1231079247" sldId="2147475880"/>
            <ac:spMk id="87" creationId="{EBC0E0BF-BE04-66BA-D355-5EBDE9E8CD4D}"/>
          </ac:spMkLst>
        </pc:spChg>
        <pc:spChg chg="add mod ord">
          <ac:chgData name="Jayaprakash Venugopal" userId="0f1ac86b-f5b6-47b8-8fe2-9227891c24f7" providerId="ADAL" clId="{647D48E2-527D-48D8-94E2-8DBE1A879621}" dt="2024-09-24T13:49:34.395" v="1318" actId="14100"/>
          <ac:spMkLst>
            <pc:docMk/>
            <pc:sldMk cId="1231079247" sldId="2147475880"/>
            <ac:spMk id="88" creationId="{D09616B2-E14F-0D15-2D27-CC0149813CFF}"/>
          </ac:spMkLst>
        </pc:spChg>
        <pc:spChg chg="add mod">
          <ac:chgData name="Jayaprakash Venugopal" userId="0f1ac86b-f5b6-47b8-8fe2-9227891c24f7" providerId="ADAL" clId="{647D48E2-527D-48D8-94E2-8DBE1A879621}" dt="2024-09-24T13:55:40.900" v="1393" actId="1076"/>
          <ac:spMkLst>
            <pc:docMk/>
            <pc:sldMk cId="1231079247" sldId="2147475880"/>
            <ac:spMk id="94" creationId="{DF820CA9-6956-B216-47DE-E44AB478ED63}"/>
          </ac:spMkLst>
        </pc:spChg>
        <pc:grpChg chg="add mod">
          <ac:chgData name="Jayaprakash Venugopal" userId="0f1ac86b-f5b6-47b8-8fe2-9227891c24f7" providerId="ADAL" clId="{647D48E2-527D-48D8-94E2-8DBE1A879621}" dt="2024-09-24T13:32:37.638" v="1214" actId="164"/>
          <ac:grpSpMkLst>
            <pc:docMk/>
            <pc:sldMk cId="1231079247" sldId="2147475880"/>
            <ac:grpSpMk id="58" creationId="{98289B74-966B-A74E-F61C-E55FD75D442D}"/>
          </ac:grpSpMkLst>
        </pc:grpChg>
        <pc:grpChg chg="add mod">
          <ac:chgData name="Jayaprakash Venugopal" userId="0f1ac86b-f5b6-47b8-8fe2-9227891c24f7" providerId="ADAL" clId="{647D48E2-527D-48D8-94E2-8DBE1A879621}" dt="2024-09-24T13:49:28.707" v="1317" actId="1076"/>
          <ac:grpSpMkLst>
            <pc:docMk/>
            <pc:sldMk cId="1231079247" sldId="2147475880"/>
            <ac:grpSpMk id="64" creationId="{764675D7-15F3-F15F-8537-1D6986EDEB9F}"/>
          </ac:grpSpMkLst>
        </pc:grpChg>
        <pc:grpChg chg="add mod">
          <ac:chgData name="Jayaprakash Venugopal" userId="0f1ac86b-f5b6-47b8-8fe2-9227891c24f7" providerId="ADAL" clId="{647D48E2-527D-48D8-94E2-8DBE1A879621}" dt="2024-09-24T13:49:18.739" v="1316" actId="1036"/>
          <ac:grpSpMkLst>
            <pc:docMk/>
            <pc:sldMk cId="1231079247" sldId="2147475880"/>
            <ac:grpSpMk id="65" creationId="{3A339E64-8062-2451-CBEC-78DC2ADB03EF}"/>
          </ac:grpSpMkLst>
        </pc:grpChg>
        <pc:cxnChg chg="add mod">
          <ac:chgData name="Jayaprakash Venugopal" userId="0f1ac86b-f5b6-47b8-8fe2-9227891c24f7" providerId="ADAL" clId="{647D48E2-527D-48D8-94E2-8DBE1A879621}" dt="2024-09-24T13:33:57.779" v="1224" actId="164"/>
          <ac:cxnSpMkLst>
            <pc:docMk/>
            <pc:sldMk cId="1231079247" sldId="2147475880"/>
            <ac:cxnSpMk id="5" creationId="{90C3D91C-91FD-D4E7-00CD-96DC0969AF7E}"/>
          </ac:cxnSpMkLst>
        </pc:cxnChg>
        <pc:cxnChg chg="add mod">
          <ac:chgData name="Jayaprakash Venugopal" userId="0f1ac86b-f5b6-47b8-8fe2-9227891c24f7" providerId="ADAL" clId="{647D48E2-527D-48D8-94E2-8DBE1A879621}" dt="2024-09-24T13:44:58.600" v="1262" actId="14100"/>
          <ac:cxnSpMkLst>
            <pc:docMk/>
            <pc:sldMk cId="1231079247" sldId="2147475880"/>
            <ac:cxnSpMk id="13" creationId="{F5BE522D-8B26-9584-B7D2-AED896A085FF}"/>
          </ac:cxnSpMkLst>
        </pc:cxnChg>
        <pc:cxnChg chg="add mod">
          <ac:chgData name="Jayaprakash Venugopal" userId="0f1ac86b-f5b6-47b8-8fe2-9227891c24f7" providerId="ADAL" clId="{647D48E2-527D-48D8-94E2-8DBE1A879621}" dt="2024-09-24T13:33:57.779" v="1224" actId="164"/>
          <ac:cxnSpMkLst>
            <pc:docMk/>
            <pc:sldMk cId="1231079247" sldId="2147475880"/>
            <ac:cxnSpMk id="15" creationId="{DD8AD72E-6E30-9CFE-DA49-E5468B1ED0BD}"/>
          </ac:cxnSpMkLst>
        </pc:cxnChg>
        <pc:cxnChg chg="add mod">
          <ac:chgData name="Jayaprakash Venugopal" userId="0f1ac86b-f5b6-47b8-8fe2-9227891c24f7" providerId="ADAL" clId="{647D48E2-527D-48D8-94E2-8DBE1A879621}" dt="2024-09-24T13:55:57.394" v="1394" actId="14100"/>
          <ac:cxnSpMkLst>
            <pc:docMk/>
            <pc:sldMk cId="1231079247" sldId="2147475880"/>
            <ac:cxnSpMk id="17" creationId="{57352430-3F9E-D126-61AB-05EBB22E5450}"/>
          </ac:cxnSpMkLst>
        </pc:cxnChg>
        <pc:cxnChg chg="add mod">
          <ac:chgData name="Jayaprakash Venugopal" userId="0f1ac86b-f5b6-47b8-8fe2-9227891c24f7" providerId="ADAL" clId="{647D48E2-527D-48D8-94E2-8DBE1A879621}" dt="2024-09-24T13:33:57.779" v="1224" actId="164"/>
          <ac:cxnSpMkLst>
            <pc:docMk/>
            <pc:sldMk cId="1231079247" sldId="2147475880"/>
            <ac:cxnSpMk id="19" creationId="{2E610443-7B60-BF70-96A9-A417EA2F1ECE}"/>
          </ac:cxnSpMkLst>
        </pc:cxnChg>
        <pc:cxnChg chg="add mod">
          <ac:chgData name="Jayaprakash Venugopal" userId="0f1ac86b-f5b6-47b8-8fe2-9227891c24f7" providerId="ADAL" clId="{647D48E2-527D-48D8-94E2-8DBE1A879621}" dt="2024-09-24T13:33:57.779" v="1224" actId="164"/>
          <ac:cxnSpMkLst>
            <pc:docMk/>
            <pc:sldMk cId="1231079247" sldId="2147475880"/>
            <ac:cxnSpMk id="21" creationId="{73B272B2-B2E7-C054-ABBD-950327413891}"/>
          </ac:cxnSpMkLst>
        </pc:cxnChg>
        <pc:cxnChg chg="add del mod">
          <ac:chgData name="Jayaprakash Venugopal" userId="0f1ac86b-f5b6-47b8-8fe2-9227891c24f7" providerId="ADAL" clId="{647D48E2-527D-48D8-94E2-8DBE1A879621}" dt="2024-09-24T13:22:16.546" v="1114" actId="478"/>
          <ac:cxnSpMkLst>
            <pc:docMk/>
            <pc:sldMk cId="1231079247" sldId="2147475880"/>
            <ac:cxnSpMk id="41" creationId="{B9E3471F-0059-0C01-C2CC-3C4373C3F81E}"/>
          </ac:cxnSpMkLst>
        </pc:cxnChg>
        <pc:cxnChg chg="add del mod">
          <ac:chgData name="Jayaprakash Venugopal" userId="0f1ac86b-f5b6-47b8-8fe2-9227891c24f7" providerId="ADAL" clId="{647D48E2-527D-48D8-94E2-8DBE1A879621}" dt="2024-09-24T13:22:38.387" v="1119" actId="478"/>
          <ac:cxnSpMkLst>
            <pc:docMk/>
            <pc:sldMk cId="1231079247" sldId="2147475880"/>
            <ac:cxnSpMk id="43" creationId="{E822267C-FEB1-1071-B36E-698900221ACD}"/>
          </ac:cxnSpMkLst>
        </pc:cxnChg>
        <pc:cxnChg chg="add mod">
          <ac:chgData name="Jayaprakash Venugopal" userId="0f1ac86b-f5b6-47b8-8fe2-9227891c24f7" providerId="ADAL" clId="{647D48E2-527D-48D8-94E2-8DBE1A879621}" dt="2024-09-24T13:25:31.885" v="1168" actId="164"/>
          <ac:cxnSpMkLst>
            <pc:docMk/>
            <pc:sldMk cId="1231079247" sldId="2147475880"/>
            <ac:cxnSpMk id="47" creationId="{DDEC3328-E3C4-100B-130E-4E2EF49CF233}"/>
          </ac:cxnSpMkLst>
        </pc:cxnChg>
        <pc:cxnChg chg="add del mod">
          <ac:chgData name="Jayaprakash Venugopal" userId="0f1ac86b-f5b6-47b8-8fe2-9227891c24f7" providerId="ADAL" clId="{647D48E2-527D-48D8-94E2-8DBE1A879621}" dt="2024-09-24T13:24:06.159" v="1146" actId="478"/>
          <ac:cxnSpMkLst>
            <pc:docMk/>
            <pc:sldMk cId="1231079247" sldId="2147475880"/>
            <ac:cxnSpMk id="49" creationId="{5B7CBB6A-6C14-8BF8-21BF-5F54ADADADBF}"/>
          </ac:cxnSpMkLst>
        </pc:cxnChg>
        <pc:cxnChg chg="add mod">
          <ac:chgData name="Jayaprakash Venugopal" userId="0f1ac86b-f5b6-47b8-8fe2-9227891c24f7" providerId="ADAL" clId="{647D48E2-527D-48D8-94E2-8DBE1A879621}" dt="2024-09-24T13:25:31.885" v="1168" actId="164"/>
          <ac:cxnSpMkLst>
            <pc:docMk/>
            <pc:sldMk cId="1231079247" sldId="2147475880"/>
            <ac:cxnSpMk id="51" creationId="{D25A12FB-4BBB-1CEA-76ED-D60F2A7EDB8D}"/>
          </ac:cxnSpMkLst>
        </pc:cxnChg>
        <pc:cxnChg chg="add mod">
          <ac:chgData name="Jayaprakash Venugopal" userId="0f1ac86b-f5b6-47b8-8fe2-9227891c24f7" providerId="ADAL" clId="{647D48E2-527D-48D8-94E2-8DBE1A879621}" dt="2024-09-24T13:26:00.283" v="1172" actId="1076"/>
          <ac:cxnSpMkLst>
            <pc:docMk/>
            <pc:sldMk cId="1231079247" sldId="2147475880"/>
            <ac:cxnSpMk id="55" creationId="{D6A45A86-1CD0-A92A-8043-2E93ECB926BA}"/>
          </ac:cxnSpMkLst>
        </pc:cxnChg>
        <pc:cxnChg chg="add mod">
          <ac:chgData name="Jayaprakash Venugopal" userId="0f1ac86b-f5b6-47b8-8fe2-9227891c24f7" providerId="ADAL" clId="{647D48E2-527D-48D8-94E2-8DBE1A879621}" dt="2024-09-24T13:26:07.697" v="1173" actId="1076"/>
          <ac:cxnSpMkLst>
            <pc:docMk/>
            <pc:sldMk cId="1231079247" sldId="2147475880"/>
            <ac:cxnSpMk id="57" creationId="{8C0413D5-D668-16DD-550F-8EC2FA5FC049}"/>
          </ac:cxnSpMkLst>
        </pc:cxnChg>
        <pc:cxnChg chg="add del mod">
          <ac:chgData name="Jayaprakash Venugopal" userId="0f1ac86b-f5b6-47b8-8fe2-9227891c24f7" providerId="ADAL" clId="{647D48E2-527D-48D8-94E2-8DBE1A879621}" dt="2024-09-24T13:43:25.174" v="1243" actId="478"/>
          <ac:cxnSpMkLst>
            <pc:docMk/>
            <pc:sldMk cId="1231079247" sldId="2147475880"/>
            <ac:cxnSpMk id="67" creationId="{8A345880-43C4-C167-AB23-83038CD17F38}"/>
          </ac:cxnSpMkLst>
        </pc:cxnChg>
        <pc:cxnChg chg="add del mod">
          <ac:chgData name="Jayaprakash Venugopal" userId="0f1ac86b-f5b6-47b8-8fe2-9227891c24f7" providerId="ADAL" clId="{647D48E2-527D-48D8-94E2-8DBE1A879621}" dt="2024-09-24T13:43:57.335" v="1250" actId="478"/>
          <ac:cxnSpMkLst>
            <pc:docMk/>
            <pc:sldMk cId="1231079247" sldId="2147475880"/>
            <ac:cxnSpMk id="69" creationId="{4984876A-8CF2-03B6-6F98-991D25ABC483}"/>
          </ac:cxnSpMkLst>
        </pc:cxnChg>
        <pc:cxnChg chg="add mod">
          <ac:chgData name="Jayaprakash Venugopal" userId="0f1ac86b-f5b6-47b8-8fe2-9227891c24f7" providerId="ADAL" clId="{647D48E2-527D-48D8-94E2-8DBE1A879621}" dt="2024-09-24T13:49:18.739" v="1316" actId="1036"/>
          <ac:cxnSpMkLst>
            <pc:docMk/>
            <pc:sldMk cId="1231079247" sldId="2147475880"/>
            <ac:cxnSpMk id="72" creationId="{964CCF4B-6998-353B-96EB-B2128FD66582}"/>
          </ac:cxnSpMkLst>
        </pc:cxnChg>
        <pc:cxnChg chg="add mod">
          <ac:chgData name="Jayaprakash Venugopal" userId="0f1ac86b-f5b6-47b8-8fe2-9227891c24f7" providerId="ADAL" clId="{647D48E2-527D-48D8-94E2-8DBE1A879621}" dt="2024-09-24T13:49:18.739" v="1316" actId="1036"/>
          <ac:cxnSpMkLst>
            <pc:docMk/>
            <pc:sldMk cId="1231079247" sldId="2147475880"/>
            <ac:cxnSpMk id="74" creationId="{1936F902-CA48-C0B6-1A1E-986668E881F8}"/>
          </ac:cxnSpMkLst>
        </pc:cxnChg>
        <pc:cxnChg chg="add mod">
          <ac:chgData name="Jayaprakash Venugopal" userId="0f1ac86b-f5b6-47b8-8fe2-9227891c24f7" providerId="ADAL" clId="{647D48E2-527D-48D8-94E2-8DBE1A879621}" dt="2024-09-24T13:49:18.739" v="1316" actId="1036"/>
          <ac:cxnSpMkLst>
            <pc:docMk/>
            <pc:sldMk cId="1231079247" sldId="2147475880"/>
            <ac:cxnSpMk id="75" creationId="{B533BDB3-3FF7-1860-66F1-7D7E0C6CCF24}"/>
          </ac:cxnSpMkLst>
        </pc:cxnChg>
        <pc:cxnChg chg="add mod">
          <ac:chgData name="Jayaprakash Venugopal" userId="0f1ac86b-f5b6-47b8-8fe2-9227891c24f7" providerId="ADAL" clId="{647D48E2-527D-48D8-94E2-8DBE1A879621}" dt="2024-09-24T13:49:18.739" v="1316" actId="1036"/>
          <ac:cxnSpMkLst>
            <pc:docMk/>
            <pc:sldMk cId="1231079247" sldId="2147475880"/>
            <ac:cxnSpMk id="76" creationId="{01AD5A90-DCFB-343C-547B-00A525182367}"/>
          </ac:cxnSpMkLst>
        </pc:cxnChg>
        <pc:cxnChg chg="add mod">
          <ac:chgData name="Jayaprakash Venugopal" userId="0f1ac86b-f5b6-47b8-8fe2-9227891c24f7" providerId="ADAL" clId="{647D48E2-527D-48D8-94E2-8DBE1A879621}" dt="2024-09-24T13:49:18.739" v="1316" actId="1036"/>
          <ac:cxnSpMkLst>
            <pc:docMk/>
            <pc:sldMk cId="1231079247" sldId="2147475880"/>
            <ac:cxnSpMk id="77" creationId="{ACD1FDA1-4228-151A-78DC-1B5D12B4243A}"/>
          </ac:cxnSpMkLst>
        </pc:cxnChg>
        <pc:cxnChg chg="add mod">
          <ac:chgData name="Jayaprakash Venugopal" userId="0f1ac86b-f5b6-47b8-8fe2-9227891c24f7" providerId="ADAL" clId="{647D48E2-527D-48D8-94E2-8DBE1A879621}" dt="2024-09-24T13:50:37.166" v="1326" actId="13822"/>
          <ac:cxnSpMkLst>
            <pc:docMk/>
            <pc:sldMk cId="1231079247" sldId="2147475880"/>
            <ac:cxnSpMk id="90" creationId="{7BD848F0-81F7-76DE-6922-39A414C92781}"/>
          </ac:cxnSpMkLst>
        </pc:cxnChg>
      </pc:sldChg>
      <pc:sldChg chg="addSp modSp add mod ord">
        <pc:chgData name="Jayaprakash Venugopal" userId="0f1ac86b-f5b6-47b8-8fe2-9227891c24f7" providerId="ADAL" clId="{647D48E2-527D-48D8-94E2-8DBE1A879621}" dt="2024-09-23T10:12:45.043" v="345" actId="14100"/>
        <pc:sldMkLst>
          <pc:docMk/>
          <pc:sldMk cId="1405192788" sldId="2147475881"/>
        </pc:sldMkLst>
        <pc:spChg chg="mod">
          <ac:chgData name="Jayaprakash Venugopal" userId="0f1ac86b-f5b6-47b8-8fe2-9227891c24f7" providerId="ADAL" clId="{647D48E2-527D-48D8-94E2-8DBE1A879621}" dt="2024-09-23T09:59:51.197" v="276" actId="108"/>
          <ac:spMkLst>
            <pc:docMk/>
            <pc:sldMk cId="1405192788" sldId="2147475881"/>
            <ac:spMk id="2" creationId="{676F1A2F-DC6A-2362-B6C1-0D8E9D9A3785}"/>
          </ac:spMkLst>
        </pc:spChg>
        <pc:spChg chg="add mod">
          <ac:chgData name="Jayaprakash Venugopal" userId="0f1ac86b-f5b6-47b8-8fe2-9227891c24f7" providerId="ADAL" clId="{647D48E2-527D-48D8-94E2-8DBE1A879621}" dt="2024-09-23T10:12:28.212" v="340" actId="1036"/>
          <ac:spMkLst>
            <pc:docMk/>
            <pc:sldMk cId="1405192788" sldId="2147475881"/>
            <ac:spMk id="6" creationId="{E624197E-E4B5-35F9-7A6B-6090D5248294}"/>
          </ac:spMkLst>
        </pc:spChg>
        <pc:spChg chg="add mod">
          <ac:chgData name="Jayaprakash Venugopal" userId="0f1ac86b-f5b6-47b8-8fe2-9227891c24f7" providerId="ADAL" clId="{647D48E2-527D-48D8-94E2-8DBE1A879621}" dt="2024-09-23T10:09:09.167" v="296" actId="1076"/>
          <ac:spMkLst>
            <pc:docMk/>
            <pc:sldMk cId="1405192788" sldId="2147475881"/>
            <ac:spMk id="8" creationId="{5C2D681A-68C0-49F2-6F47-9606323606C3}"/>
          </ac:spMkLst>
        </pc:spChg>
        <pc:spChg chg="add mod">
          <ac:chgData name="Jayaprakash Venugopal" userId="0f1ac86b-f5b6-47b8-8fe2-9227891c24f7" providerId="ADAL" clId="{647D48E2-527D-48D8-94E2-8DBE1A879621}" dt="2024-09-23T10:12:36.670" v="342" actId="14100"/>
          <ac:spMkLst>
            <pc:docMk/>
            <pc:sldMk cId="1405192788" sldId="2147475881"/>
            <ac:spMk id="14" creationId="{13F6A524-7A54-AFF0-0E4C-75E5C0C0A4F9}"/>
          </ac:spMkLst>
        </pc:spChg>
        <pc:picChg chg="add mod">
          <ac:chgData name="Jayaprakash Venugopal" userId="0f1ac86b-f5b6-47b8-8fe2-9227891c24f7" providerId="ADAL" clId="{647D48E2-527D-48D8-94E2-8DBE1A879621}" dt="2024-09-23T10:12:28.212" v="340" actId="1036"/>
          <ac:picMkLst>
            <pc:docMk/>
            <pc:sldMk cId="1405192788" sldId="2147475881"/>
            <ac:picMk id="4" creationId="{2DEFDC62-7746-B036-1BD7-DEEBF5E3D305}"/>
          </ac:picMkLst>
        </pc:picChg>
        <pc:picChg chg="add mod">
          <ac:chgData name="Jayaprakash Venugopal" userId="0f1ac86b-f5b6-47b8-8fe2-9227891c24f7" providerId="ADAL" clId="{647D48E2-527D-48D8-94E2-8DBE1A879621}" dt="2024-09-23T10:09:37.474" v="301" actId="1076"/>
          <ac:picMkLst>
            <pc:docMk/>
            <pc:sldMk cId="1405192788" sldId="2147475881"/>
            <ac:picMk id="10" creationId="{D06EF18A-34AA-9B49-8D44-428DD5B11772}"/>
          </ac:picMkLst>
        </pc:picChg>
        <pc:picChg chg="add mod">
          <ac:chgData name="Jayaprakash Venugopal" userId="0f1ac86b-f5b6-47b8-8fe2-9227891c24f7" providerId="ADAL" clId="{647D48E2-527D-48D8-94E2-8DBE1A879621}" dt="2024-09-23T10:12:45.043" v="345" actId="14100"/>
          <ac:picMkLst>
            <pc:docMk/>
            <pc:sldMk cId="1405192788" sldId="2147475881"/>
            <ac:picMk id="12" creationId="{3A45BB28-D0D5-6741-B6B4-9BA387C9F7A3}"/>
          </ac:picMkLst>
        </pc:picChg>
      </pc:sldChg>
      <pc:sldChg chg="addSp delSp modSp add mod">
        <pc:chgData name="Jayaprakash Venugopal" userId="0f1ac86b-f5b6-47b8-8fe2-9227891c24f7" providerId="ADAL" clId="{647D48E2-527D-48D8-94E2-8DBE1A879621}" dt="2024-09-24T14:03:56.345" v="1445" actId="14100"/>
        <pc:sldMkLst>
          <pc:docMk/>
          <pc:sldMk cId="3362951366" sldId="2147475882"/>
        </pc:sldMkLst>
        <pc:spChg chg="add del mod">
          <ac:chgData name="Jayaprakash Venugopal" userId="0f1ac86b-f5b6-47b8-8fe2-9227891c24f7" providerId="ADAL" clId="{647D48E2-527D-48D8-94E2-8DBE1A879621}" dt="2024-09-24T14:01:19.030" v="1427" actId="478"/>
          <ac:spMkLst>
            <pc:docMk/>
            <pc:sldMk cId="3362951366" sldId="2147475882"/>
            <ac:spMk id="3" creationId="{F778971F-B5DB-072C-D71F-D9E05121577D}"/>
          </ac:spMkLst>
        </pc:spChg>
        <pc:spChg chg="del">
          <ac:chgData name="Jayaprakash Venugopal" userId="0f1ac86b-f5b6-47b8-8fe2-9227891c24f7" providerId="ADAL" clId="{647D48E2-527D-48D8-94E2-8DBE1A879621}" dt="2024-09-24T13:58:48.640" v="1396" actId="478"/>
          <ac:spMkLst>
            <pc:docMk/>
            <pc:sldMk cId="3362951366" sldId="2147475882"/>
            <ac:spMk id="4" creationId="{A06C25B6-C910-0775-5449-1AAC2821D33B}"/>
          </ac:spMkLst>
        </pc:spChg>
        <pc:spChg chg="add mod">
          <ac:chgData name="Jayaprakash Venugopal" userId="0f1ac86b-f5b6-47b8-8fe2-9227891c24f7" providerId="ADAL" clId="{647D48E2-527D-48D8-94E2-8DBE1A879621}" dt="2024-09-24T14:03:56.345" v="1445" actId="14100"/>
          <ac:spMkLst>
            <pc:docMk/>
            <pc:sldMk cId="3362951366" sldId="2147475882"/>
            <ac:spMk id="6" creationId="{0912EBD0-710E-9C29-FAFD-6475110BB3E6}"/>
          </ac:spMkLst>
        </pc:spChg>
        <pc:spChg chg="mod">
          <ac:chgData name="Jayaprakash Venugopal" userId="0f1ac86b-f5b6-47b8-8fe2-9227891c24f7" providerId="ADAL" clId="{647D48E2-527D-48D8-94E2-8DBE1A879621}" dt="2024-09-24T13:58:58.211" v="1407" actId="20577"/>
          <ac:spMkLst>
            <pc:docMk/>
            <pc:sldMk cId="3362951366" sldId="2147475882"/>
            <ac:spMk id="7" creationId="{0A92719C-56E4-4386-6104-B59746BECBCA}"/>
          </ac:spMkLst>
        </pc:spChg>
        <pc:spChg chg="add">
          <ac:chgData name="Jayaprakash Venugopal" userId="0f1ac86b-f5b6-47b8-8fe2-9227891c24f7" providerId="ADAL" clId="{647D48E2-527D-48D8-94E2-8DBE1A879621}" dt="2024-09-24T14:01:05.524" v="1426"/>
          <ac:spMkLst>
            <pc:docMk/>
            <pc:sldMk cId="3362951366" sldId="2147475882"/>
            <ac:spMk id="8" creationId="{B5C42064-830A-92F9-F6C9-ADD2EF27BC96}"/>
          </ac:spMkLst>
        </pc:spChg>
        <pc:spChg chg="add mod">
          <ac:chgData name="Jayaprakash Venugopal" userId="0f1ac86b-f5b6-47b8-8fe2-9227891c24f7" providerId="ADAL" clId="{647D48E2-527D-48D8-94E2-8DBE1A879621}" dt="2024-09-24T14:03:52.914" v="1444" actId="14100"/>
          <ac:spMkLst>
            <pc:docMk/>
            <pc:sldMk cId="3362951366" sldId="2147475882"/>
            <ac:spMk id="10" creationId="{0191A1CA-2DC2-2D3D-2E04-4B93981A4D21}"/>
          </ac:spMkLst>
        </pc:spChg>
      </pc:sldChg>
      <pc:sldChg chg="addSp delSp modSp add del mod">
        <pc:chgData name="Jayaprakash Venugopal" userId="0f1ac86b-f5b6-47b8-8fe2-9227891c24f7" providerId="ADAL" clId="{647D48E2-527D-48D8-94E2-8DBE1A879621}" dt="2024-09-24T15:16:17.689" v="1492" actId="47"/>
        <pc:sldMkLst>
          <pc:docMk/>
          <pc:sldMk cId="1918260277" sldId="2147475883"/>
        </pc:sldMkLst>
        <pc:spChg chg="del">
          <ac:chgData name="Jayaprakash Venugopal" userId="0f1ac86b-f5b6-47b8-8fe2-9227891c24f7" providerId="ADAL" clId="{647D48E2-527D-48D8-94E2-8DBE1A879621}" dt="2024-09-24T14:56:04.997" v="1448" actId="478"/>
          <ac:spMkLst>
            <pc:docMk/>
            <pc:sldMk cId="1918260277" sldId="2147475883"/>
            <ac:spMk id="6" creationId="{0912EBD0-710E-9C29-FAFD-6475110BB3E6}"/>
          </ac:spMkLst>
        </pc:spChg>
        <pc:spChg chg="mod">
          <ac:chgData name="Jayaprakash Venugopal" userId="0f1ac86b-f5b6-47b8-8fe2-9227891c24f7" providerId="ADAL" clId="{647D48E2-527D-48D8-94E2-8DBE1A879621}" dt="2024-09-24T14:56:19.126" v="1460" actId="6549"/>
          <ac:spMkLst>
            <pc:docMk/>
            <pc:sldMk cId="1918260277" sldId="2147475883"/>
            <ac:spMk id="7" creationId="{0A92719C-56E4-4386-6104-B59746BECBCA}"/>
          </ac:spMkLst>
        </pc:spChg>
        <pc:spChg chg="del">
          <ac:chgData name="Jayaprakash Venugopal" userId="0f1ac86b-f5b6-47b8-8fe2-9227891c24f7" providerId="ADAL" clId="{647D48E2-527D-48D8-94E2-8DBE1A879621}" dt="2024-09-24T14:55:56.482" v="1447" actId="478"/>
          <ac:spMkLst>
            <pc:docMk/>
            <pc:sldMk cId="1918260277" sldId="2147475883"/>
            <ac:spMk id="10" creationId="{0191A1CA-2DC2-2D3D-2E04-4B93981A4D21}"/>
          </ac:spMkLst>
        </pc:spChg>
        <pc:picChg chg="add mod">
          <ac:chgData name="Jayaprakash Venugopal" userId="0f1ac86b-f5b6-47b8-8fe2-9227891c24f7" providerId="ADAL" clId="{647D48E2-527D-48D8-94E2-8DBE1A879621}" dt="2024-09-24T14:56:31.216" v="1462" actId="14100"/>
          <ac:picMkLst>
            <pc:docMk/>
            <pc:sldMk cId="1918260277" sldId="2147475883"/>
            <ac:picMk id="3" creationId="{9B66DCB6-FCCD-328F-7E15-4C4297CF6DA6}"/>
          </ac:picMkLst>
        </pc:picChg>
      </pc:sldChg>
      <pc:sldChg chg="addSp delSp modSp add mod">
        <pc:chgData name="Jayaprakash Venugopal" userId="0f1ac86b-f5b6-47b8-8fe2-9227891c24f7" providerId="ADAL" clId="{647D48E2-527D-48D8-94E2-8DBE1A879621}" dt="2024-09-25T07:57:29.348" v="1826" actId="20577"/>
        <pc:sldMkLst>
          <pc:docMk/>
          <pc:sldMk cId="1255998020" sldId="2147475884"/>
        </pc:sldMkLst>
        <pc:graphicFrameChg chg="add del mod modGraphic">
          <ac:chgData name="Jayaprakash Venugopal" userId="0f1ac86b-f5b6-47b8-8fe2-9227891c24f7" providerId="ADAL" clId="{647D48E2-527D-48D8-94E2-8DBE1A879621}" dt="2024-09-25T06:29:19.586" v="1750" actId="478"/>
          <ac:graphicFrameMkLst>
            <pc:docMk/>
            <pc:sldMk cId="1255998020" sldId="2147475884"/>
            <ac:graphicFrameMk id="2" creationId="{6C5B0F5D-1CBF-6A42-E1BF-F6B9E1ED8F24}"/>
          </ac:graphicFrameMkLst>
        </pc:graphicFrameChg>
        <pc:graphicFrameChg chg="add mod">
          <ac:chgData name="Jayaprakash Venugopal" userId="0f1ac86b-f5b6-47b8-8fe2-9227891c24f7" providerId="ADAL" clId="{647D48E2-527D-48D8-94E2-8DBE1A879621}" dt="2024-09-25T06:28:20.849" v="1743"/>
          <ac:graphicFrameMkLst>
            <pc:docMk/>
            <pc:sldMk cId="1255998020" sldId="2147475884"/>
            <ac:graphicFrameMk id="3" creationId="{D2740810-2F6B-ABB3-635D-33AEFBDFF3E6}"/>
          </ac:graphicFrameMkLst>
        </pc:graphicFrameChg>
        <pc:graphicFrameChg chg="add mod">
          <ac:chgData name="Jayaprakash Venugopal" userId="0f1ac86b-f5b6-47b8-8fe2-9227891c24f7" providerId="ADAL" clId="{647D48E2-527D-48D8-94E2-8DBE1A879621}" dt="2024-09-25T06:28:20.849" v="1743"/>
          <ac:graphicFrameMkLst>
            <pc:docMk/>
            <pc:sldMk cId="1255998020" sldId="2147475884"/>
            <ac:graphicFrameMk id="4" creationId="{945F74B1-3245-8C96-8BA4-1F2DCC19262D}"/>
          </ac:graphicFrameMkLst>
        </pc:graphicFrameChg>
        <pc:graphicFrameChg chg="add mod">
          <ac:chgData name="Jayaprakash Venugopal" userId="0f1ac86b-f5b6-47b8-8fe2-9227891c24f7" providerId="ADAL" clId="{647D48E2-527D-48D8-94E2-8DBE1A879621}" dt="2024-09-25T06:28:20.849" v="1743"/>
          <ac:graphicFrameMkLst>
            <pc:docMk/>
            <pc:sldMk cId="1255998020" sldId="2147475884"/>
            <ac:graphicFrameMk id="5" creationId="{87534E4D-B916-81A8-34EB-9CD05318DD20}"/>
          </ac:graphicFrameMkLst>
        </pc:graphicFrameChg>
        <pc:graphicFrameChg chg="add mod">
          <ac:chgData name="Jayaprakash Venugopal" userId="0f1ac86b-f5b6-47b8-8fe2-9227891c24f7" providerId="ADAL" clId="{647D48E2-527D-48D8-94E2-8DBE1A879621}" dt="2024-09-25T06:28:20.849" v="1743"/>
          <ac:graphicFrameMkLst>
            <pc:docMk/>
            <pc:sldMk cId="1255998020" sldId="2147475884"/>
            <ac:graphicFrameMk id="6" creationId="{03A2D85C-FDB7-6DC3-57A5-45A1785B4D1A}"/>
          </ac:graphicFrameMkLst>
        </pc:graphicFrameChg>
        <pc:graphicFrameChg chg="add mod">
          <ac:chgData name="Jayaprakash Venugopal" userId="0f1ac86b-f5b6-47b8-8fe2-9227891c24f7" providerId="ADAL" clId="{647D48E2-527D-48D8-94E2-8DBE1A879621}" dt="2024-09-25T06:28:20.849" v="1743"/>
          <ac:graphicFrameMkLst>
            <pc:docMk/>
            <pc:sldMk cId="1255998020" sldId="2147475884"/>
            <ac:graphicFrameMk id="8" creationId="{4287A476-81BD-58CB-8F38-313C3BEE0033}"/>
          </ac:graphicFrameMkLst>
        </pc:graphicFrameChg>
        <pc:graphicFrameChg chg="add mod">
          <ac:chgData name="Jayaprakash Venugopal" userId="0f1ac86b-f5b6-47b8-8fe2-9227891c24f7" providerId="ADAL" clId="{647D48E2-527D-48D8-94E2-8DBE1A879621}" dt="2024-09-25T06:28:20.849" v="1743"/>
          <ac:graphicFrameMkLst>
            <pc:docMk/>
            <pc:sldMk cId="1255998020" sldId="2147475884"/>
            <ac:graphicFrameMk id="9" creationId="{69337467-1B1A-FB67-4573-2DAA9DE0C151}"/>
          </ac:graphicFrameMkLst>
        </pc:graphicFrameChg>
        <pc:graphicFrameChg chg="add mod">
          <ac:chgData name="Jayaprakash Venugopal" userId="0f1ac86b-f5b6-47b8-8fe2-9227891c24f7" providerId="ADAL" clId="{647D48E2-527D-48D8-94E2-8DBE1A879621}" dt="2024-09-25T06:28:20.849" v="1743"/>
          <ac:graphicFrameMkLst>
            <pc:docMk/>
            <pc:sldMk cId="1255998020" sldId="2147475884"/>
            <ac:graphicFrameMk id="10" creationId="{8E2958EB-3263-13DF-A773-F331C9655D9E}"/>
          </ac:graphicFrameMkLst>
        </pc:graphicFrameChg>
        <pc:graphicFrameChg chg="add mod">
          <ac:chgData name="Jayaprakash Venugopal" userId="0f1ac86b-f5b6-47b8-8fe2-9227891c24f7" providerId="ADAL" clId="{647D48E2-527D-48D8-94E2-8DBE1A879621}" dt="2024-09-25T06:28:20.849" v="1743"/>
          <ac:graphicFrameMkLst>
            <pc:docMk/>
            <pc:sldMk cId="1255998020" sldId="2147475884"/>
            <ac:graphicFrameMk id="11" creationId="{DECFD317-18C6-038F-B5BC-1A52BC7571CB}"/>
          </ac:graphicFrameMkLst>
        </pc:graphicFrameChg>
        <pc:graphicFrameChg chg="add mod modGraphic">
          <ac:chgData name="Jayaprakash Venugopal" userId="0f1ac86b-f5b6-47b8-8fe2-9227891c24f7" providerId="ADAL" clId="{647D48E2-527D-48D8-94E2-8DBE1A879621}" dt="2024-09-25T07:57:29.348" v="1826" actId="20577"/>
          <ac:graphicFrameMkLst>
            <pc:docMk/>
            <pc:sldMk cId="1255998020" sldId="2147475884"/>
            <ac:graphicFrameMk id="12" creationId="{8F92D822-BE40-C443-FACE-48C73001939D}"/>
          </ac:graphicFrameMkLst>
        </pc:graphicFrameChg>
        <pc:picChg chg="del">
          <ac:chgData name="Jayaprakash Venugopal" userId="0f1ac86b-f5b6-47b8-8fe2-9227891c24f7" providerId="ADAL" clId="{647D48E2-527D-48D8-94E2-8DBE1A879621}" dt="2024-09-24T14:59:45.843" v="1464" actId="478"/>
          <ac:picMkLst>
            <pc:docMk/>
            <pc:sldMk cId="1255998020" sldId="2147475884"/>
            <ac:picMk id="3" creationId="{9B66DCB6-FCCD-328F-7E15-4C4297CF6DA6}"/>
          </ac:picMkLst>
        </pc:picChg>
      </pc:sldChg>
      <pc:sldChg chg="addSp delSp modSp add mod">
        <pc:chgData name="Jayaprakash Venugopal" userId="0f1ac86b-f5b6-47b8-8fe2-9227891c24f7" providerId="ADAL" clId="{647D48E2-527D-48D8-94E2-8DBE1A879621}" dt="2024-09-24T15:13:04.714" v="1491" actId="14100"/>
        <pc:sldMkLst>
          <pc:docMk/>
          <pc:sldMk cId="3785720030" sldId="2147475885"/>
        </pc:sldMkLst>
        <pc:spChg chg="add mod">
          <ac:chgData name="Jayaprakash Venugopal" userId="0f1ac86b-f5b6-47b8-8fe2-9227891c24f7" providerId="ADAL" clId="{647D48E2-527D-48D8-94E2-8DBE1A879621}" dt="2024-09-24T15:13:04.714" v="1491" actId="14100"/>
          <ac:spMkLst>
            <pc:docMk/>
            <pc:sldMk cId="3785720030" sldId="2147475885"/>
            <ac:spMk id="5" creationId="{6CBC4BC0-63F0-DDC4-20BD-A63CE1781981}"/>
          </ac:spMkLst>
        </pc:spChg>
        <pc:picChg chg="add del mod">
          <ac:chgData name="Jayaprakash Venugopal" userId="0f1ac86b-f5b6-47b8-8fe2-9227891c24f7" providerId="ADAL" clId="{647D48E2-527D-48D8-94E2-8DBE1A879621}" dt="2024-09-24T15:11:46.259" v="1483" actId="478"/>
          <ac:picMkLst>
            <pc:docMk/>
            <pc:sldMk cId="3785720030" sldId="2147475885"/>
            <ac:picMk id="3" creationId="{16931015-3162-C5B9-38B3-DC9D484C6DD7}"/>
          </ac:picMkLst>
        </pc:picChg>
        <pc:picChg chg="add mod ord">
          <ac:chgData name="Jayaprakash Venugopal" userId="0f1ac86b-f5b6-47b8-8fe2-9227891c24f7" providerId="ADAL" clId="{647D48E2-527D-48D8-94E2-8DBE1A879621}" dt="2024-09-24T15:12:59.432" v="1490" actId="167"/>
          <ac:picMkLst>
            <pc:docMk/>
            <pc:sldMk cId="3785720030" sldId="2147475885"/>
            <ac:picMk id="8" creationId="{8124CAEC-D436-C294-0B83-AD5CB305A91D}"/>
          </ac:picMkLst>
        </pc:picChg>
      </pc:sldChg>
      <pc:sldChg chg="addSp modSp add mod">
        <pc:chgData name="Jayaprakash Venugopal" userId="0f1ac86b-f5b6-47b8-8fe2-9227891c24f7" providerId="ADAL" clId="{647D48E2-527D-48D8-94E2-8DBE1A879621}" dt="2024-09-24T15:22:14.287" v="1543" actId="20577"/>
        <pc:sldMkLst>
          <pc:docMk/>
          <pc:sldMk cId="82900344" sldId="2147475886"/>
        </pc:sldMkLst>
        <pc:spChg chg="add mod">
          <ac:chgData name="Jayaprakash Venugopal" userId="0f1ac86b-f5b6-47b8-8fe2-9227891c24f7" providerId="ADAL" clId="{647D48E2-527D-48D8-94E2-8DBE1A879621}" dt="2024-09-24T15:22:14.287" v="1543" actId="20577"/>
          <ac:spMkLst>
            <pc:docMk/>
            <pc:sldMk cId="82900344" sldId="2147475886"/>
            <ac:spMk id="3" creationId="{6BCF2C96-E3A0-64AF-ABFC-9C4AC95DF9F9}"/>
          </ac:spMkLst>
        </pc:spChg>
        <pc:spChg chg="add mod">
          <ac:chgData name="Jayaprakash Venugopal" userId="0f1ac86b-f5b6-47b8-8fe2-9227891c24f7" providerId="ADAL" clId="{647D48E2-527D-48D8-94E2-8DBE1A879621}" dt="2024-09-24T15:21:32.537" v="1519" actId="1076"/>
          <ac:spMkLst>
            <pc:docMk/>
            <pc:sldMk cId="82900344" sldId="2147475886"/>
            <ac:spMk id="5" creationId="{1CA087C3-6295-899D-5DF3-805C4818F8E3}"/>
          </ac:spMkLst>
        </pc:spChg>
        <pc:spChg chg="mod">
          <ac:chgData name="Jayaprakash Venugopal" userId="0f1ac86b-f5b6-47b8-8fe2-9227891c24f7" providerId="ADAL" clId="{647D48E2-527D-48D8-94E2-8DBE1A879621}" dt="2024-09-24T15:22:05.575" v="1540" actId="14100"/>
          <ac:spMkLst>
            <pc:docMk/>
            <pc:sldMk cId="82900344" sldId="2147475886"/>
            <ac:spMk id="7" creationId="{0A92719C-56E4-4386-6104-B59746BECBCA}"/>
          </ac:spMkLst>
        </pc:spChg>
      </pc:sldChg>
      <pc:sldChg chg="addSp delSp modSp add mod">
        <pc:chgData name="Jayaprakash Venugopal" userId="0f1ac86b-f5b6-47b8-8fe2-9227891c24f7" providerId="ADAL" clId="{647D48E2-527D-48D8-94E2-8DBE1A879621}" dt="2024-09-25T07:54:31.568" v="1816" actId="20577"/>
        <pc:sldMkLst>
          <pc:docMk/>
          <pc:sldMk cId="4015565668" sldId="2147475887"/>
        </pc:sldMkLst>
        <pc:spChg chg="add del mod">
          <ac:chgData name="Jayaprakash Venugopal" userId="0f1ac86b-f5b6-47b8-8fe2-9227891c24f7" providerId="ADAL" clId="{647D48E2-527D-48D8-94E2-8DBE1A879621}" dt="2024-09-24T15:38:26.255" v="1653" actId="478"/>
          <ac:spMkLst>
            <pc:docMk/>
            <pc:sldMk cId="4015565668" sldId="2147475887"/>
            <ac:spMk id="3" creationId="{1A17B40A-E3BF-5C0E-E6B5-D58BB04AC7E5}"/>
          </ac:spMkLst>
        </pc:spChg>
        <pc:spChg chg="add del mod">
          <ac:chgData name="Jayaprakash Venugopal" userId="0f1ac86b-f5b6-47b8-8fe2-9227891c24f7" providerId="ADAL" clId="{647D48E2-527D-48D8-94E2-8DBE1A879621}" dt="2024-09-25T07:27:28.347" v="1801" actId="478"/>
          <ac:spMkLst>
            <pc:docMk/>
            <pc:sldMk cId="4015565668" sldId="2147475887"/>
            <ac:spMk id="3" creationId="{31468DF3-3CC5-891D-0F45-D5D6A625F32D}"/>
          </ac:spMkLst>
        </pc:spChg>
        <pc:spChg chg="add del mod">
          <ac:chgData name="Jayaprakash Venugopal" userId="0f1ac86b-f5b6-47b8-8fe2-9227891c24f7" providerId="ADAL" clId="{647D48E2-527D-48D8-94E2-8DBE1A879621}" dt="2024-09-25T06:21:18.139" v="1713" actId="478"/>
          <ac:spMkLst>
            <pc:docMk/>
            <pc:sldMk cId="4015565668" sldId="2147475887"/>
            <ac:spMk id="5" creationId="{B6363011-5867-575C-FDA7-8CEA47E89A0D}"/>
          </ac:spMkLst>
        </pc:spChg>
        <pc:spChg chg="add del mod">
          <ac:chgData name="Jayaprakash Venugopal" userId="0f1ac86b-f5b6-47b8-8fe2-9227891c24f7" providerId="ADAL" clId="{647D48E2-527D-48D8-94E2-8DBE1A879621}" dt="2024-09-25T06:21:18.139" v="1713" actId="478"/>
          <ac:spMkLst>
            <pc:docMk/>
            <pc:sldMk cId="4015565668" sldId="2147475887"/>
            <ac:spMk id="6" creationId="{02D5B1F1-F687-19FE-9AC5-F4E1AE5928F3}"/>
          </ac:spMkLst>
        </pc:spChg>
        <pc:spChg chg="mod">
          <ac:chgData name="Jayaprakash Venugopal" userId="0f1ac86b-f5b6-47b8-8fe2-9227891c24f7" providerId="ADAL" clId="{647D48E2-527D-48D8-94E2-8DBE1A879621}" dt="2024-09-25T07:54:01.440" v="1814" actId="1076"/>
          <ac:spMkLst>
            <pc:docMk/>
            <pc:sldMk cId="4015565668" sldId="2147475887"/>
            <ac:spMk id="7" creationId="{0A92719C-56E4-4386-6104-B59746BECBCA}"/>
          </ac:spMkLst>
        </pc:spChg>
        <pc:spChg chg="add del mod">
          <ac:chgData name="Jayaprakash Venugopal" userId="0f1ac86b-f5b6-47b8-8fe2-9227891c24f7" providerId="ADAL" clId="{647D48E2-527D-48D8-94E2-8DBE1A879621}" dt="2024-09-24T15:36:43.557" v="1644" actId="478"/>
          <ac:spMkLst>
            <pc:docMk/>
            <pc:sldMk cId="4015565668" sldId="2147475887"/>
            <ac:spMk id="8" creationId="{E110E6D1-EBDC-9237-252A-2E3D7850F19C}"/>
          </ac:spMkLst>
        </pc:spChg>
        <pc:spChg chg="add del mod">
          <ac:chgData name="Jayaprakash Venugopal" userId="0f1ac86b-f5b6-47b8-8fe2-9227891c24f7" providerId="ADAL" clId="{647D48E2-527D-48D8-94E2-8DBE1A879621}" dt="2024-09-25T06:21:18.139" v="1713" actId="478"/>
          <ac:spMkLst>
            <pc:docMk/>
            <pc:sldMk cId="4015565668" sldId="2147475887"/>
            <ac:spMk id="9" creationId="{DCA24827-A47E-933C-704C-B06C1503467B}"/>
          </ac:spMkLst>
        </pc:spChg>
        <pc:spChg chg="add del mod">
          <ac:chgData name="Jayaprakash Venugopal" userId="0f1ac86b-f5b6-47b8-8fe2-9227891c24f7" providerId="ADAL" clId="{647D48E2-527D-48D8-94E2-8DBE1A879621}" dt="2024-09-25T06:21:18.139" v="1713" actId="478"/>
          <ac:spMkLst>
            <pc:docMk/>
            <pc:sldMk cId="4015565668" sldId="2147475887"/>
            <ac:spMk id="10" creationId="{83916926-A9D4-76DB-D023-2E909C56A6B8}"/>
          </ac:spMkLst>
        </pc:spChg>
        <pc:spChg chg="add del mod">
          <ac:chgData name="Jayaprakash Venugopal" userId="0f1ac86b-f5b6-47b8-8fe2-9227891c24f7" providerId="ADAL" clId="{647D48E2-527D-48D8-94E2-8DBE1A879621}" dt="2024-09-25T06:21:18.139" v="1713" actId="478"/>
          <ac:spMkLst>
            <pc:docMk/>
            <pc:sldMk cId="4015565668" sldId="2147475887"/>
            <ac:spMk id="11" creationId="{AC6F7448-90C3-197B-2121-A7015191F5C6}"/>
          </ac:spMkLst>
        </pc:spChg>
        <pc:spChg chg="add del mod">
          <ac:chgData name="Jayaprakash Venugopal" userId="0f1ac86b-f5b6-47b8-8fe2-9227891c24f7" providerId="ADAL" clId="{647D48E2-527D-48D8-94E2-8DBE1A879621}" dt="2024-09-25T06:21:18.139" v="1713" actId="478"/>
          <ac:spMkLst>
            <pc:docMk/>
            <pc:sldMk cId="4015565668" sldId="2147475887"/>
            <ac:spMk id="12" creationId="{87BE32AB-2834-F9A8-08AB-0E2F4D5D1CA1}"/>
          </ac:spMkLst>
        </pc:spChg>
        <pc:graphicFrameChg chg="add mod modGraphic">
          <ac:chgData name="Jayaprakash Venugopal" userId="0f1ac86b-f5b6-47b8-8fe2-9227891c24f7" providerId="ADAL" clId="{647D48E2-527D-48D8-94E2-8DBE1A879621}" dt="2024-09-25T07:54:31.568" v="1816" actId="20577"/>
          <ac:graphicFrameMkLst>
            <pc:docMk/>
            <pc:sldMk cId="4015565668" sldId="2147475887"/>
            <ac:graphicFrameMk id="4" creationId="{75191731-2C19-CB30-A451-8241AD778135}"/>
          </ac:graphicFrameMkLst>
        </pc:graphicFrameChg>
      </pc:sldChg>
      <pc:sldChg chg="addSp delSp modSp add mod">
        <pc:chgData name="Jayaprakash Venugopal" userId="0f1ac86b-f5b6-47b8-8fe2-9227891c24f7" providerId="ADAL" clId="{647D48E2-527D-48D8-94E2-8DBE1A879621}" dt="2024-09-25T09:15:45.410" v="1871" actId="1076"/>
        <pc:sldMkLst>
          <pc:docMk/>
          <pc:sldMk cId="759382661" sldId="2147475888"/>
        </pc:sldMkLst>
        <pc:spChg chg="del">
          <ac:chgData name="Jayaprakash Venugopal" userId="0f1ac86b-f5b6-47b8-8fe2-9227891c24f7" providerId="ADAL" clId="{647D48E2-527D-48D8-94E2-8DBE1A879621}" dt="2024-09-25T07:20:55.436" v="1784" actId="478"/>
          <ac:spMkLst>
            <pc:docMk/>
            <pc:sldMk cId="759382661" sldId="2147475888"/>
            <ac:spMk id="3" creationId="{31468DF3-3CC5-891D-0F45-D5D6A625F32D}"/>
          </ac:spMkLst>
        </pc:spChg>
        <pc:spChg chg="add del mod">
          <ac:chgData name="Jayaprakash Venugopal" userId="0f1ac86b-f5b6-47b8-8fe2-9227891c24f7" providerId="ADAL" clId="{647D48E2-527D-48D8-94E2-8DBE1A879621}" dt="2024-09-25T08:59:34.137" v="1844" actId="21"/>
          <ac:spMkLst>
            <pc:docMk/>
            <pc:sldMk cId="759382661" sldId="2147475888"/>
            <ac:spMk id="4" creationId="{6201229C-C07E-9853-829A-A8CE2E61A312}"/>
          </ac:spMkLst>
        </pc:spChg>
        <pc:spChg chg="add mod">
          <ac:chgData name="Jayaprakash Venugopal" userId="0f1ac86b-f5b6-47b8-8fe2-9227891c24f7" providerId="ADAL" clId="{647D48E2-527D-48D8-94E2-8DBE1A879621}" dt="2024-09-25T09:15:45.410" v="1871" actId="1076"/>
          <ac:spMkLst>
            <pc:docMk/>
            <pc:sldMk cId="759382661" sldId="2147475888"/>
            <ac:spMk id="5" creationId="{6201229C-C07E-9853-829A-A8CE2E61A312}"/>
          </ac:spMkLst>
        </pc:spChg>
        <pc:spChg chg="mod">
          <ac:chgData name="Jayaprakash Venugopal" userId="0f1ac86b-f5b6-47b8-8fe2-9227891c24f7" providerId="ADAL" clId="{647D48E2-527D-48D8-94E2-8DBE1A879621}" dt="2024-09-25T09:15:40.536" v="1870" actId="1076"/>
          <ac:spMkLst>
            <pc:docMk/>
            <pc:sldMk cId="759382661" sldId="2147475888"/>
            <ac:spMk id="7" creationId="{0A92719C-56E4-4386-6104-B59746BECBCA}"/>
          </ac:spMkLst>
        </pc:spChg>
      </pc:sldChg>
      <pc:sldChg chg="addSp delSp modSp add mod">
        <pc:chgData name="Jayaprakash Venugopal" userId="0f1ac86b-f5b6-47b8-8fe2-9227891c24f7" providerId="ADAL" clId="{647D48E2-527D-48D8-94E2-8DBE1A879621}" dt="2024-09-25T09:14:40.773" v="1869" actId="14100"/>
        <pc:sldMkLst>
          <pc:docMk/>
          <pc:sldMk cId="2711759630" sldId="2147475889"/>
        </pc:sldMkLst>
        <pc:spChg chg="add">
          <ac:chgData name="Jayaprakash Venugopal" userId="0f1ac86b-f5b6-47b8-8fe2-9227891c24f7" providerId="ADAL" clId="{647D48E2-527D-48D8-94E2-8DBE1A879621}" dt="2024-09-25T09:00:03.212" v="1847"/>
          <ac:spMkLst>
            <pc:docMk/>
            <pc:sldMk cId="2711759630" sldId="2147475889"/>
            <ac:spMk id="2" creationId="{157D188F-6C2B-56DF-1758-75429E621343}"/>
          </ac:spMkLst>
        </pc:spChg>
        <pc:spChg chg="add">
          <ac:chgData name="Jayaprakash Venugopal" userId="0f1ac86b-f5b6-47b8-8fe2-9227891c24f7" providerId="ADAL" clId="{647D48E2-527D-48D8-94E2-8DBE1A879621}" dt="2024-09-25T09:00:10.690" v="1848"/>
          <ac:spMkLst>
            <pc:docMk/>
            <pc:sldMk cId="2711759630" sldId="2147475889"/>
            <ac:spMk id="3" creationId="{CA2544C9-5BBE-7367-399A-5DD379340FA5}"/>
          </ac:spMkLst>
        </pc:spChg>
        <pc:spChg chg="add del mod">
          <ac:chgData name="Jayaprakash Venugopal" userId="0f1ac86b-f5b6-47b8-8fe2-9227891c24f7" providerId="ADAL" clId="{647D48E2-527D-48D8-94E2-8DBE1A879621}" dt="2024-09-25T09:01:35.345" v="1856" actId="21"/>
          <ac:spMkLst>
            <pc:docMk/>
            <pc:sldMk cId="2711759630" sldId="2147475889"/>
            <ac:spMk id="4" creationId="{6201229C-C07E-9853-829A-A8CE2E61A312}"/>
          </ac:spMkLst>
        </pc:spChg>
        <pc:spChg chg="add mod">
          <ac:chgData name="Jayaprakash Venugopal" userId="0f1ac86b-f5b6-47b8-8fe2-9227891c24f7" providerId="ADAL" clId="{647D48E2-527D-48D8-94E2-8DBE1A879621}" dt="2024-09-25T09:02:12.076" v="1861" actId="113"/>
          <ac:spMkLst>
            <pc:docMk/>
            <pc:sldMk cId="2711759630" sldId="2147475889"/>
            <ac:spMk id="6" creationId="{21CAE648-D68F-30BF-29DC-A05EE37F9490}"/>
          </ac:spMkLst>
        </pc:spChg>
        <pc:spChg chg="mod">
          <ac:chgData name="Jayaprakash Venugopal" userId="0f1ac86b-f5b6-47b8-8fe2-9227891c24f7" providerId="ADAL" clId="{647D48E2-527D-48D8-94E2-8DBE1A879621}" dt="2024-09-25T08:47:55.331" v="1839" actId="20577"/>
          <ac:spMkLst>
            <pc:docMk/>
            <pc:sldMk cId="2711759630" sldId="2147475889"/>
            <ac:spMk id="7" creationId="{0A92719C-56E4-4386-6104-B59746BECBCA}"/>
          </ac:spMkLst>
        </pc:spChg>
        <pc:picChg chg="add del mod">
          <ac:chgData name="Jayaprakash Venugopal" userId="0f1ac86b-f5b6-47b8-8fe2-9227891c24f7" providerId="ADAL" clId="{647D48E2-527D-48D8-94E2-8DBE1A879621}" dt="2024-09-25T09:14:33.899" v="1866" actId="478"/>
          <ac:picMkLst>
            <pc:docMk/>
            <pc:sldMk cId="2711759630" sldId="2147475889"/>
            <ac:picMk id="9" creationId="{C7F78954-59A8-1FCA-FA04-43DBB449CBD2}"/>
          </ac:picMkLst>
        </pc:picChg>
        <pc:picChg chg="add mod">
          <ac:chgData name="Jayaprakash Venugopal" userId="0f1ac86b-f5b6-47b8-8fe2-9227891c24f7" providerId="ADAL" clId="{647D48E2-527D-48D8-94E2-8DBE1A879621}" dt="2024-09-25T09:14:40.773" v="1869" actId="14100"/>
          <ac:picMkLst>
            <pc:docMk/>
            <pc:sldMk cId="2711759630" sldId="2147475889"/>
            <ac:picMk id="11" creationId="{A5DCCAA6-88F0-D29B-BD9E-01E9B981219D}"/>
          </ac:picMkLst>
        </pc:picChg>
      </pc:sldChg>
      <pc:sldChg chg="addSp delSp modSp add mod ord">
        <pc:chgData name="Jayaprakash Venugopal" userId="0f1ac86b-f5b6-47b8-8fe2-9227891c24f7" providerId="ADAL" clId="{647D48E2-527D-48D8-94E2-8DBE1A879621}" dt="2024-09-25T11:07:38.392" v="2185"/>
        <pc:sldMkLst>
          <pc:docMk/>
          <pc:sldMk cId="970574330" sldId="2147475890"/>
        </pc:sldMkLst>
        <pc:spChg chg="add mod">
          <ac:chgData name="Jayaprakash Venugopal" userId="0f1ac86b-f5b6-47b8-8fe2-9227891c24f7" providerId="ADAL" clId="{647D48E2-527D-48D8-94E2-8DBE1A879621}" dt="2024-09-25T11:07:07.562" v="2181" actId="14100"/>
          <ac:spMkLst>
            <pc:docMk/>
            <pc:sldMk cId="970574330" sldId="2147475890"/>
            <ac:spMk id="5" creationId="{29835605-FC0C-F1D0-0896-9A62DE6A9AE1}"/>
          </ac:spMkLst>
        </pc:spChg>
        <pc:spChg chg="del">
          <ac:chgData name="Jayaprakash Venugopal" userId="0f1ac86b-f5b6-47b8-8fe2-9227891c24f7" providerId="ADAL" clId="{647D48E2-527D-48D8-94E2-8DBE1A879621}" dt="2024-09-25T11:06:52.074" v="2176" actId="478"/>
          <ac:spMkLst>
            <pc:docMk/>
            <pc:sldMk cId="970574330" sldId="2147475890"/>
            <ac:spMk id="6" creationId="{21CAE648-D68F-30BF-29DC-A05EE37F9490}"/>
          </ac:spMkLst>
        </pc:spChg>
        <pc:spChg chg="mod">
          <ac:chgData name="Jayaprakash Venugopal" userId="0f1ac86b-f5b6-47b8-8fe2-9227891c24f7" providerId="ADAL" clId="{647D48E2-527D-48D8-94E2-8DBE1A879621}" dt="2024-09-25T09:17:20.079" v="1878" actId="108"/>
          <ac:spMkLst>
            <pc:docMk/>
            <pc:sldMk cId="970574330" sldId="2147475890"/>
            <ac:spMk id="7" creationId="{0A92719C-56E4-4386-6104-B59746BECBCA}"/>
          </ac:spMkLst>
        </pc:spChg>
        <pc:picChg chg="add del mod">
          <ac:chgData name="Jayaprakash Venugopal" userId="0f1ac86b-f5b6-47b8-8fe2-9227891c24f7" providerId="ADAL" clId="{647D48E2-527D-48D8-94E2-8DBE1A879621}" dt="2024-09-25T09:43:58.530" v="1999" actId="478"/>
          <ac:picMkLst>
            <pc:docMk/>
            <pc:sldMk cId="970574330" sldId="2147475890"/>
            <ac:picMk id="3" creationId="{7AAB9D67-56F1-A082-E60B-0E1BF2C7079F}"/>
          </ac:picMkLst>
        </pc:picChg>
        <pc:picChg chg="del">
          <ac:chgData name="Jayaprakash Venugopal" userId="0f1ac86b-f5b6-47b8-8fe2-9227891c24f7" providerId="ADAL" clId="{647D48E2-527D-48D8-94E2-8DBE1A879621}" dt="2024-09-25T09:16:02.163" v="1874" actId="478"/>
          <ac:picMkLst>
            <pc:docMk/>
            <pc:sldMk cId="970574330" sldId="2147475890"/>
            <ac:picMk id="11" creationId="{A5DCCAA6-88F0-D29B-BD9E-01E9B981219D}"/>
          </ac:picMkLst>
        </pc:picChg>
      </pc:sldChg>
      <pc:sldChg chg="addSp delSp modSp add mod ord">
        <pc:chgData name="Jayaprakash Venugopal" userId="0f1ac86b-f5b6-47b8-8fe2-9227891c24f7" providerId="ADAL" clId="{647D48E2-527D-48D8-94E2-8DBE1A879621}" dt="2024-09-25T12:42:09.316" v="2309" actId="207"/>
        <pc:sldMkLst>
          <pc:docMk/>
          <pc:sldMk cId="2937757669" sldId="2147475891"/>
        </pc:sldMkLst>
        <pc:spChg chg="add">
          <ac:chgData name="Jayaprakash Venugopal" userId="0f1ac86b-f5b6-47b8-8fe2-9227891c24f7" providerId="ADAL" clId="{647D48E2-527D-48D8-94E2-8DBE1A879621}" dt="2024-09-25T12:37:53.624" v="2278"/>
          <ac:spMkLst>
            <pc:docMk/>
            <pc:sldMk cId="2937757669" sldId="2147475891"/>
            <ac:spMk id="2" creationId="{D59CA273-1216-E1CA-8893-8F086ADCEA22}"/>
          </ac:spMkLst>
        </pc:spChg>
        <pc:spChg chg="add del mod">
          <ac:chgData name="Jayaprakash Venugopal" userId="0f1ac86b-f5b6-47b8-8fe2-9227891c24f7" providerId="ADAL" clId="{647D48E2-527D-48D8-94E2-8DBE1A879621}" dt="2024-09-25T12:40:50.590" v="2293" actId="478"/>
          <ac:spMkLst>
            <pc:docMk/>
            <pc:sldMk cId="2937757669" sldId="2147475891"/>
            <ac:spMk id="4" creationId="{8CC13DD1-2FFB-2710-4E77-050A195E5F9C}"/>
          </ac:spMkLst>
        </pc:spChg>
        <pc:spChg chg="del">
          <ac:chgData name="Jayaprakash Venugopal" userId="0f1ac86b-f5b6-47b8-8fe2-9227891c24f7" providerId="ADAL" clId="{647D48E2-527D-48D8-94E2-8DBE1A879621}" dt="2024-09-25T12:36:49.968" v="2277" actId="478"/>
          <ac:spMkLst>
            <pc:docMk/>
            <pc:sldMk cId="2937757669" sldId="2147475891"/>
            <ac:spMk id="6" creationId="{21CAE648-D68F-30BF-29DC-A05EE37F9490}"/>
          </ac:spMkLst>
        </pc:spChg>
        <pc:spChg chg="mod">
          <ac:chgData name="Jayaprakash Venugopal" userId="0f1ac86b-f5b6-47b8-8fe2-9227891c24f7" providerId="ADAL" clId="{647D48E2-527D-48D8-94E2-8DBE1A879621}" dt="2024-09-25T12:36:46.038" v="2276" actId="108"/>
          <ac:spMkLst>
            <pc:docMk/>
            <pc:sldMk cId="2937757669" sldId="2147475891"/>
            <ac:spMk id="7" creationId="{0A92719C-56E4-4386-6104-B59746BECBCA}"/>
          </ac:spMkLst>
        </pc:spChg>
        <pc:graphicFrameChg chg="add mod modGraphic">
          <ac:chgData name="Jayaprakash Venugopal" userId="0f1ac86b-f5b6-47b8-8fe2-9227891c24f7" providerId="ADAL" clId="{647D48E2-527D-48D8-94E2-8DBE1A879621}" dt="2024-09-25T12:42:09.316" v="2309" actId="207"/>
          <ac:graphicFrameMkLst>
            <pc:docMk/>
            <pc:sldMk cId="2937757669" sldId="2147475891"/>
            <ac:graphicFrameMk id="5" creationId="{A492F4A2-B43C-F05C-76D3-60CF1ACDA910}"/>
          </ac:graphicFrameMkLst>
        </pc:graphicFrameChg>
        <pc:picChg chg="del">
          <ac:chgData name="Jayaprakash Venugopal" userId="0f1ac86b-f5b6-47b8-8fe2-9227891c24f7" providerId="ADAL" clId="{647D48E2-527D-48D8-94E2-8DBE1A879621}" dt="2024-09-25T09:16:04.476" v="1875" actId="478"/>
          <ac:picMkLst>
            <pc:docMk/>
            <pc:sldMk cId="2937757669" sldId="2147475891"/>
            <ac:picMk id="11" creationId="{A5DCCAA6-88F0-D29B-BD9E-01E9B981219D}"/>
          </ac:picMkLst>
        </pc:picChg>
      </pc:sldChg>
      <pc:sldChg chg="addSp delSp modSp add mod modAnim">
        <pc:chgData name="Jayaprakash Venugopal" userId="0f1ac86b-f5b6-47b8-8fe2-9227891c24f7" providerId="ADAL" clId="{647D48E2-527D-48D8-94E2-8DBE1A879621}" dt="2024-09-26T05:38:18.677" v="2556"/>
        <pc:sldMkLst>
          <pc:docMk/>
          <pc:sldMk cId="3637470141" sldId="2147475892"/>
        </pc:sldMkLst>
        <pc:spChg chg="add mod">
          <ac:chgData name="Jayaprakash Venugopal" userId="0f1ac86b-f5b6-47b8-8fe2-9227891c24f7" providerId="ADAL" clId="{647D48E2-527D-48D8-94E2-8DBE1A879621}" dt="2024-09-26T05:36:49.901" v="2551" actId="1076"/>
          <ac:spMkLst>
            <pc:docMk/>
            <pc:sldMk cId="3637470141" sldId="2147475892"/>
            <ac:spMk id="2" creationId="{360077D4-A957-EC49-F11D-5E287ECDA2F9}"/>
          </ac:spMkLst>
        </pc:spChg>
        <pc:spChg chg="add mod">
          <ac:chgData name="Jayaprakash Venugopal" userId="0f1ac86b-f5b6-47b8-8fe2-9227891c24f7" providerId="ADAL" clId="{647D48E2-527D-48D8-94E2-8DBE1A879621}" dt="2024-09-26T05:37:01.707" v="2552" actId="1076"/>
          <ac:spMkLst>
            <pc:docMk/>
            <pc:sldMk cId="3637470141" sldId="2147475892"/>
            <ac:spMk id="3" creationId="{7A239890-DFF4-CAFD-5B6B-0186F72CA356}"/>
          </ac:spMkLst>
        </pc:spChg>
        <pc:spChg chg="del">
          <ac:chgData name="Jayaprakash Venugopal" userId="0f1ac86b-f5b6-47b8-8fe2-9227891c24f7" providerId="ADAL" clId="{647D48E2-527D-48D8-94E2-8DBE1A879621}" dt="2024-09-25T09:35:21.836" v="1882" actId="478"/>
          <ac:spMkLst>
            <pc:docMk/>
            <pc:sldMk cId="3637470141" sldId="2147475892"/>
            <ac:spMk id="6" creationId="{21CAE648-D68F-30BF-29DC-A05EE37F9490}"/>
          </ac:spMkLst>
        </pc:spChg>
        <pc:spChg chg="mod">
          <ac:chgData name="Jayaprakash Venugopal" userId="0f1ac86b-f5b6-47b8-8fe2-9227891c24f7" providerId="ADAL" clId="{647D48E2-527D-48D8-94E2-8DBE1A879621}" dt="2024-09-25T10:02:19.223" v="2133" actId="1076"/>
          <ac:spMkLst>
            <pc:docMk/>
            <pc:sldMk cId="3637470141" sldId="2147475892"/>
            <ac:spMk id="7" creationId="{0A92719C-56E4-4386-6104-B59746BECBCA}"/>
          </ac:spMkLst>
        </pc:spChg>
        <pc:spChg chg="add mod">
          <ac:chgData name="Jayaprakash Venugopal" userId="0f1ac86b-f5b6-47b8-8fe2-9227891c24f7" providerId="ADAL" clId="{647D48E2-527D-48D8-94E2-8DBE1A879621}" dt="2024-09-25T09:46:19.321" v="2003" actId="164"/>
          <ac:spMkLst>
            <pc:docMk/>
            <pc:sldMk cId="3637470141" sldId="2147475892"/>
            <ac:spMk id="12" creationId="{944867CD-A519-5E2F-74BB-5D863EDAEAF1}"/>
          </ac:spMkLst>
        </pc:spChg>
        <pc:spChg chg="add mod">
          <ac:chgData name="Jayaprakash Venugopal" userId="0f1ac86b-f5b6-47b8-8fe2-9227891c24f7" providerId="ADAL" clId="{647D48E2-527D-48D8-94E2-8DBE1A879621}" dt="2024-09-25T09:46:19.321" v="2003" actId="164"/>
          <ac:spMkLst>
            <pc:docMk/>
            <pc:sldMk cId="3637470141" sldId="2147475892"/>
            <ac:spMk id="13" creationId="{669EA19C-1951-52DB-C6D6-987D6F4438A4}"/>
          </ac:spMkLst>
        </pc:spChg>
        <pc:spChg chg="add mod">
          <ac:chgData name="Jayaprakash Venugopal" userId="0f1ac86b-f5b6-47b8-8fe2-9227891c24f7" providerId="ADAL" clId="{647D48E2-527D-48D8-94E2-8DBE1A879621}" dt="2024-09-25T09:56:57.958" v="2082" actId="1076"/>
          <ac:spMkLst>
            <pc:docMk/>
            <pc:sldMk cId="3637470141" sldId="2147475892"/>
            <ac:spMk id="14" creationId="{31B5397B-2247-A3B2-44A9-BE68C096EE1A}"/>
          </ac:spMkLst>
        </pc:spChg>
        <pc:spChg chg="add mod">
          <ac:chgData name="Jayaprakash Venugopal" userId="0f1ac86b-f5b6-47b8-8fe2-9227891c24f7" providerId="ADAL" clId="{647D48E2-527D-48D8-94E2-8DBE1A879621}" dt="2024-09-25T09:46:19.321" v="2003" actId="164"/>
          <ac:spMkLst>
            <pc:docMk/>
            <pc:sldMk cId="3637470141" sldId="2147475892"/>
            <ac:spMk id="15" creationId="{1E3F3F5B-079E-F7A3-4F84-38402767B01D}"/>
          </ac:spMkLst>
        </pc:spChg>
        <pc:spChg chg="add del mod">
          <ac:chgData name="Jayaprakash Venugopal" userId="0f1ac86b-f5b6-47b8-8fe2-9227891c24f7" providerId="ADAL" clId="{647D48E2-527D-48D8-94E2-8DBE1A879621}" dt="2024-09-25T10:22:26.806" v="2164" actId="478"/>
          <ac:spMkLst>
            <pc:docMk/>
            <pc:sldMk cId="3637470141" sldId="2147475892"/>
            <ac:spMk id="16" creationId="{D7FBF198-F3A9-FE01-A0F8-CA9C93B5AA9B}"/>
          </ac:spMkLst>
        </pc:spChg>
        <pc:spChg chg="add mod">
          <ac:chgData name="Jayaprakash Venugopal" userId="0f1ac86b-f5b6-47b8-8fe2-9227891c24f7" providerId="ADAL" clId="{647D48E2-527D-48D8-94E2-8DBE1A879621}" dt="2024-09-25T09:46:19.321" v="2003" actId="164"/>
          <ac:spMkLst>
            <pc:docMk/>
            <pc:sldMk cId="3637470141" sldId="2147475892"/>
            <ac:spMk id="17" creationId="{A94ECA84-227F-A411-D3D3-C977FEE3B272}"/>
          </ac:spMkLst>
        </pc:spChg>
        <pc:spChg chg="add mod">
          <ac:chgData name="Jayaprakash Venugopal" userId="0f1ac86b-f5b6-47b8-8fe2-9227891c24f7" providerId="ADAL" clId="{647D48E2-527D-48D8-94E2-8DBE1A879621}" dt="2024-09-25T09:46:19.321" v="2003" actId="164"/>
          <ac:spMkLst>
            <pc:docMk/>
            <pc:sldMk cId="3637470141" sldId="2147475892"/>
            <ac:spMk id="18" creationId="{0BCB2730-BF7B-0C58-9E44-9BB6B0901811}"/>
          </ac:spMkLst>
        </pc:spChg>
        <pc:spChg chg="add mod">
          <ac:chgData name="Jayaprakash Venugopal" userId="0f1ac86b-f5b6-47b8-8fe2-9227891c24f7" providerId="ADAL" clId="{647D48E2-527D-48D8-94E2-8DBE1A879621}" dt="2024-09-25T09:46:19.321" v="2003" actId="164"/>
          <ac:spMkLst>
            <pc:docMk/>
            <pc:sldMk cId="3637470141" sldId="2147475892"/>
            <ac:spMk id="19" creationId="{2543D1F9-579D-0C98-4541-3D22A197F6E8}"/>
          </ac:spMkLst>
        </pc:spChg>
        <pc:spChg chg="add mod">
          <ac:chgData name="Jayaprakash Venugopal" userId="0f1ac86b-f5b6-47b8-8fe2-9227891c24f7" providerId="ADAL" clId="{647D48E2-527D-48D8-94E2-8DBE1A879621}" dt="2024-09-25T09:46:19.321" v="2003" actId="164"/>
          <ac:spMkLst>
            <pc:docMk/>
            <pc:sldMk cId="3637470141" sldId="2147475892"/>
            <ac:spMk id="20" creationId="{33993968-BEC8-070C-F274-735581846648}"/>
          </ac:spMkLst>
        </pc:spChg>
        <pc:spChg chg="add mod">
          <ac:chgData name="Jayaprakash Venugopal" userId="0f1ac86b-f5b6-47b8-8fe2-9227891c24f7" providerId="ADAL" clId="{647D48E2-527D-48D8-94E2-8DBE1A879621}" dt="2024-09-25T09:46:19.321" v="2003" actId="164"/>
          <ac:spMkLst>
            <pc:docMk/>
            <pc:sldMk cId="3637470141" sldId="2147475892"/>
            <ac:spMk id="21" creationId="{54C65992-4880-32C2-CCE4-949422F26057}"/>
          </ac:spMkLst>
        </pc:spChg>
        <pc:spChg chg="add mod">
          <ac:chgData name="Jayaprakash Venugopal" userId="0f1ac86b-f5b6-47b8-8fe2-9227891c24f7" providerId="ADAL" clId="{647D48E2-527D-48D8-94E2-8DBE1A879621}" dt="2024-09-25T09:46:19.321" v="2003" actId="164"/>
          <ac:spMkLst>
            <pc:docMk/>
            <pc:sldMk cId="3637470141" sldId="2147475892"/>
            <ac:spMk id="22" creationId="{0C8E6139-A1E8-647D-8AA8-3934B506494F}"/>
          </ac:spMkLst>
        </pc:spChg>
        <pc:spChg chg="add del mod">
          <ac:chgData name="Jayaprakash Venugopal" userId="0f1ac86b-f5b6-47b8-8fe2-9227891c24f7" providerId="ADAL" clId="{647D48E2-527D-48D8-94E2-8DBE1A879621}" dt="2024-09-25T09:46:19.321" v="2003" actId="164"/>
          <ac:spMkLst>
            <pc:docMk/>
            <pc:sldMk cId="3637470141" sldId="2147475892"/>
            <ac:spMk id="24" creationId="{C783E093-26DD-C022-6D1B-E83BADCD1EE2}"/>
          </ac:spMkLst>
        </pc:spChg>
        <pc:spChg chg="add mod">
          <ac:chgData name="Jayaprakash Venugopal" userId="0f1ac86b-f5b6-47b8-8fe2-9227891c24f7" providerId="ADAL" clId="{647D48E2-527D-48D8-94E2-8DBE1A879621}" dt="2024-09-25T09:46:19.321" v="2003" actId="164"/>
          <ac:spMkLst>
            <pc:docMk/>
            <pc:sldMk cId="3637470141" sldId="2147475892"/>
            <ac:spMk id="25" creationId="{723D52D6-4EC9-4E7B-8819-DED6072F993D}"/>
          </ac:spMkLst>
        </pc:spChg>
        <pc:spChg chg="add mod">
          <ac:chgData name="Jayaprakash Venugopal" userId="0f1ac86b-f5b6-47b8-8fe2-9227891c24f7" providerId="ADAL" clId="{647D48E2-527D-48D8-94E2-8DBE1A879621}" dt="2024-09-25T09:46:19.321" v="2003" actId="164"/>
          <ac:spMkLst>
            <pc:docMk/>
            <pc:sldMk cId="3637470141" sldId="2147475892"/>
            <ac:spMk id="26" creationId="{0C03581A-DFA8-83D4-44BF-5DE0AB80090A}"/>
          </ac:spMkLst>
        </pc:spChg>
        <pc:spChg chg="mod">
          <ac:chgData name="Jayaprakash Venugopal" userId="0f1ac86b-f5b6-47b8-8fe2-9227891c24f7" providerId="ADAL" clId="{647D48E2-527D-48D8-94E2-8DBE1A879621}" dt="2024-09-25T09:46:26.862" v="2004"/>
          <ac:spMkLst>
            <pc:docMk/>
            <pc:sldMk cId="3637470141" sldId="2147475892"/>
            <ac:spMk id="31" creationId="{0FD87B4B-D460-AA7C-0861-5175BCCB66F2}"/>
          </ac:spMkLst>
        </pc:spChg>
        <pc:spChg chg="mod">
          <ac:chgData name="Jayaprakash Venugopal" userId="0f1ac86b-f5b6-47b8-8fe2-9227891c24f7" providerId="ADAL" clId="{647D48E2-527D-48D8-94E2-8DBE1A879621}" dt="2024-09-25T09:46:26.862" v="2004"/>
          <ac:spMkLst>
            <pc:docMk/>
            <pc:sldMk cId="3637470141" sldId="2147475892"/>
            <ac:spMk id="32" creationId="{51A4EB1F-4A37-F731-1097-C50FDD310A9E}"/>
          </ac:spMkLst>
        </pc:spChg>
        <pc:spChg chg="mod">
          <ac:chgData name="Jayaprakash Venugopal" userId="0f1ac86b-f5b6-47b8-8fe2-9227891c24f7" providerId="ADAL" clId="{647D48E2-527D-48D8-94E2-8DBE1A879621}" dt="2024-09-25T09:57:09.485" v="2083" actId="1076"/>
          <ac:spMkLst>
            <pc:docMk/>
            <pc:sldMk cId="3637470141" sldId="2147475892"/>
            <ac:spMk id="33" creationId="{D2180F83-3911-4CB1-9F54-CE907CB3A593}"/>
          </ac:spMkLst>
        </pc:spChg>
        <pc:spChg chg="mod">
          <ac:chgData name="Jayaprakash Venugopal" userId="0f1ac86b-f5b6-47b8-8fe2-9227891c24f7" providerId="ADAL" clId="{647D48E2-527D-48D8-94E2-8DBE1A879621}" dt="2024-09-25T09:46:26.862" v="2004"/>
          <ac:spMkLst>
            <pc:docMk/>
            <pc:sldMk cId="3637470141" sldId="2147475892"/>
            <ac:spMk id="34" creationId="{25FEA4D9-E0E8-E361-0F41-FA6776B29D19}"/>
          </ac:spMkLst>
        </pc:spChg>
        <pc:spChg chg="del mod">
          <ac:chgData name="Jayaprakash Venugopal" userId="0f1ac86b-f5b6-47b8-8fe2-9227891c24f7" providerId="ADAL" clId="{647D48E2-527D-48D8-94E2-8DBE1A879621}" dt="2024-09-25T10:22:30.920" v="2165" actId="478"/>
          <ac:spMkLst>
            <pc:docMk/>
            <pc:sldMk cId="3637470141" sldId="2147475892"/>
            <ac:spMk id="35" creationId="{31CB3EE5-91B2-3AA4-5738-74ECF20F20D4}"/>
          </ac:spMkLst>
        </pc:spChg>
        <pc:spChg chg="mod">
          <ac:chgData name="Jayaprakash Venugopal" userId="0f1ac86b-f5b6-47b8-8fe2-9227891c24f7" providerId="ADAL" clId="{647D48E2-527D-48D8-94E2-8DBE1A879621}" dt="2024-09-25T09:46:26.862" v="2004"/>
          <ac:spMkLst>
            <pc:docMk/>
            <pc:sldMk cId="3637470141" sldId="2147475892"/>
            <ac:spMk id="36" creationId="{7EC61F88-CF9C-3E36-6090-E68E72C8C245}"/>
          </ac:spMkLst>
        </pc:spChg>
        <pc:spChg chg="mod">
          <ac:chgData name="Jayaprakash Venugopal" userId="0f1ac86b-f5b6-47b8-8fe2-9227891c24f7" providerId="ADAL" clId="{647D48E2-527D-48D8-94E2-8DBE1A879621}" dt="2024-09-25T09:46:26.862" v="2004"/>
          <ac:spMkLst>
            <pc:docMk/>
            <pc:sldMk cId="3637470141" sldId="2147475892"/>
            <ac:spMk id="37" creationId="{0D58E499-3AB1-A6BA-4995-B15F329B42AD}"/>
          </ac:spMkLst>
        </pc:spChg>
        <pc:spChg chg="mod">
          <ac:chgData name="Jayaprakash Venugopal" userId="0f1ac86b-f5b6-47b8-8fe2-9227891c24f7" providerId="ADAL" clId="{647D48E2-527D-48D8-94E2-8DBE1A879621}" dt="2024-09-25T09:46:26.862" v="2004"/>
          <ac:spMkLst>
            <pc:docMk/>
            <pc:sldMk cId="3637470141" sldId="2147475892"/>
            <ac:spMk id="38" creationId="{1ED7C9F7-A07E-7421-6C9F-465B70016CDE}"/>
          </ac:spMkLst>
        </pc:spChg>
        <pc:spChg chg="mod">
          <ac:chgData name="Jayaprakash Venugopal" userId="0f1ac86b-f5b6-47b8-8fe2-9227891c24f7" providerId="ADAL" clId="{647D48E2-527D-48D8-94E2-8DBE1A879621}" dt="2024-09-25T09:46:26.862" v="2004"/>
          <ac:spMkLst>
            <pc:docMk/>
            <pc:sldMk cId="3637470141" sldId="2147475892"/>
            <ac:spMk id="39" creationId="{EB1B0753-0A0E-EAA3-3AD4-129280B272DE}"/>
          </ac:spMkLst>
        </pc:spChg>
        <pc:spChg chg="mod">
          <ac:chgData name="Jayaprakash Venugopal" userId="0f1ac86b-f5b6-47b8-8fe2-9227891c24f7" providerId="ADAL" clId="{647D48E2-527D-48D8-94E2-8DBE1A879621}" dt="2024-09-25T09:46:26.862" v="2004"/>
          <ac:spMkLst>
            <pc:docMk/>
            <pc:sldMk cId="3637470141" sldId="2147475892"/>
            <ac:spMk id="40" creationId="{E97975B2-CF0C-BE44-E535-4C2ED593E530}"/>
          </ac:spMkLst>
        </pc:spChg>
        <pc:spChg chg="mod">
          <ac:chgData name="Jayaprakash Venugopal" userId="0f1ac86b-f5b6-47b8-8fe2-9227891c24f7" providerId="ADAL" clId="{647D48E2-527D-48D8-94E2-8DBE1A879621}" dt="2024-09-25T09:46:26.862" v="2004"/>
          <ac:spMkLst>
            <pc:docMk/>
            <pc:sldMk cId="3637470141" sldId="2147475892"/>
            <ac:spMk id="41" creationId="{D49F67C8-A2EB-4704-DA46-BBC6E054FF19}"/>
          </ac:spMkLst>
        </pc:spChg>
        <pc:spChg chg="mod">
          <ac:chgData name="Jayaprakash Venugopal" userId="0f1ac86b-f5b6-47b8-8fe2-9227891c24f7" providerId="ADAL" clId="{647D48E2-527D-48D8-94E2-8DBE1A879621}" dt="2024-09-25T09:46:26.862" v="2004"/>
          <ac:spMkLst>
            <pc:docMk/>
            <pc:sldMk cId="3637470141" sldId="2147475892"/>
            <ac:spMk id="42" creationId="{B3EB6BA3-CFC6-E8FE-A710-7D203C66E8A5}"/>
          </ac:spMkLst>
        </pc:spChg>
        <pc:spChg chg="mod">
          <ac:chgData name="Jayaprakash Venugopal" userId="0f1ac86b-f5b6-47b8-8fe2-9227891c24f7" providerId="ADAL" clId="{647D48E2-527D-48D8-94E2-8DBE1A879621}" dt="2024-09-25T09:46:26.862" v="2004"/>
          <ac:spMkLst>
            <pc:docMk/>
            <pc:sldMk cId="3637470141" sldId="2147475892"/>
            <ac:spMk id="43" creationId="{C2B2A8ED-2D29-99F0-CF5A-4D2720339E13}"/>
          </ac:spMkLst>
        </pc:spChg>
        <pc:spChg chg="mod">
          <ac:chgData name="Jayaprakash Venugopal" userId="0f1ac86b-f5b6-47b8-8fe2-9227891c24f7" providerId="ADAL" clId="{647D48E2-527D-48D8-94E2-8DBE1A879621}" dt="2024-09-25T09:46:26.862" v="2004"/>
          <ac:spMkLst>
            <pc:docMk/>
            <pc:sldMk cId="3637470141" sldId="2147475892"/>
            <ac:spMk id="44" creationId="{A15E5F43-095D-DBD2-B379-C90C679CCA85}"/>
          </ac:spMkLst>
        </pc:spChg>
        <pc:spChg chg="mod">
          <ac:chgData name="Jayaprakash Venugopal" userId="0f1ac86b-f5b6-47b8-8fe2-9227891c24f7" providerId="ADAL" clId="{647D48E2-527D-48D8-94E2-8DBE1A879621}" dt="2024-09-25T09:46:34.448" v="2006"/>
          <ac:spMkLst>
            <pc:docMk/>
            <pc:sldMk cId="3637470141" sldId="2147475892"/>
            <ac:spMk id="48" creationId="{7BFF9C60-F46F-DE68-70EA-194A29BCE2D0}"/>
          </ac:spMkLst>
        </pc:spChg>
        <pc:spChg chg="mod">
          <ac:chgData name="Jayaprakash Venugopal" userId="0f1ac86b-f5b6-47b8-8fe2-9227891c24f7" providerId="ADAL" clId="{647D48E2-527D-48D8-94E2-8DBE1A879621}" dt="2024-09-25T09:46:34.448" v="2006"/>
          <ac:spMkLst>
            <pc:docMk/>
            <pc:sldMk cId="3637470141" sldId="2147475892"/>
            <ac:spMk id="49" creationId="{2F526ADD-F2E6-B125-C6E3-9C7AEEC84E97}"/>
          </ac:spMkLst>
        </pc:spChg>
        <pc:spChg chg="mod">
          <ac:chgData name="Jayaprakash Venugopal" userId="0f1ac86b-f5b6-47b8-8fe2-9227891c24f7" providerId="ADAL" clId="{647D48E2-527D-48D8-94E2-8DBE1A879621}" dt="2024-09-25T09:46:34.448" v="2006"/>
          <ac:spMkLst>
            <pc:docMk/>
            <pc:sldMk cId="3637470141" sldId="2147475892"/>
            <ac:spMk id="50" creationId="{6A5EA30A-8776-198B-963C-E574F9E58A83}"/>
          </ac:spMkLst>
        </pc:spChg>
        <pc:spChg chg="mod">
          <ac:chgData name="Jayaprakash Venugopal" userId="0f1ac86b-f5b6-47b8-8fe2-9227891c24f7" providerId="ADAL" clId="{647D48E2-527D-48D8-94E2-8DBE1A879621}" dt="2024-09-25T09:46:34.448" v="2006"/>
          <ac:spMkLst>
            <pc:docMk/>
            <pc:sldMk cId="3637470141" sldId="2147475892"/>
            <ac:spMk id="51" creationId="{D3C14D25-B543-32B2-A757-FFECA8F0A508}"/>
          </ac:spMkLst>
        </pc:spChg>
        <pc:spChg chg="mod">
          <ac:chgData name="Jayaprakash Venugopal" userId="0f1ac86b-f5b6-47b8-8fe2-9227891c24f7" providerId="ADAL" clId="{647D48E2-527D-48D8-94E2-8DBE1A879621}" dt="2024-09-25T09:46:34.448" v="2006"/>
          <ac:spMkLst>
            <pc:docMk/>
            <pc:sldMk cId="3637470141" sldId="2147475892"/>
            <ac:spMk id="52" creationId="{7ADC8EFD-84CD-9102-D282-3BC29701A0DD}"/>
          </ac:spMkLst>
        </pc:spChg>
        <pc:spChg chg="mod">
          <ac:chgData name="Jayaprakash Venugopal" userId="0f1ac86b-f5b6-47b8-8fe2-9227891c24f7" providerId="ADAL" clId="{647D48E2-527D-48D8-94E2-8DBE1A879621}" dt="2024-09-25T09:46:34.448" v="2006"/>
          <ac:spMkLst>
            <pc:docMk/>
            <pc:sldMk cId="3637470141" sldId="2147475892"/>
            <ac:spMk id="53" creationId="{C5722CFF-C94C-2220-7AA5-10E4A5B2FA9C}"/>
          </ac:spMkLst>
        </pc:spChg>
        <pc:spChg chg="mod">
          <ac:chgData name="Jayaprakash Venugopal" userId="0f1ac86b-f5b6-47b8-8fe2-9227891c24f7" providerId="ADAL" clId="{647D48E2-527D-48D8-94E2-8DBE1A879621}" dt="2024-09-25T09:46:34.448" v="2006"/>
          <ac:spMkLst>
            <pc:docMk/>
            <pc:sldMk cId="3637470141" sldId="2147475892"/>
            <ac:spMk id="54" creationId="{826EEF90-96AD-DD38-16DC-830D03B1BB35}"/>
          </ac:spMkLst>
        </pc:spChg>
        <pc:spChg chg="mod">
          <ac:chgData name="Jayaprakash Venugopal" userId="0f1ac86b-f5b6-47b8-8fe2-9227891c24f7" providerId="ADAL" clId="{647D48E2-527D-48D8-94E2-8DBE1A879621}" dt="2024-09-25T09:46:34.448" v="2006"/>
          <ac:spMkLst>
            <pc:docMk/>
            <pc:sldMk cId="3637470141" sldId="2147475892"/>
            <ac:spMk id="55" creationId="{F01CA2B8-32E1-379D-5E56-B63086A50401}"/>
          </ac:spMkLst>
        </pc:spChg>
        <pc:spChg chg="mod">
          <ac:chgData name="Jayaprakash Venugopal" userId="0f1ac86b-f5b6-47b8-8fe2-9227891c24f7" providerId="ADAL" clId="{647D48E2-527D-48D8-94E2-8DBE1A879621}" dt="2024-09-25T09:46:34.448" v="2006"/>
          <ac:spMkLst>
            <pc:docMk/>
            <pc:sldMk cId="3637470141" sldId="2147475892"/>
            <ac:spMk id="56" creationId="{2F08FA8A-F044-371E-9EC2-F7A3F110B194}"/>
          </ac:spMkLst>
        </pc:spChg>
        <pc:spChg chg="mod">
          <ac:chgData name="Jayaprakash Venugopal" userId="0f1ac86b-f5b6-47b8-8fe2-9227891c24f7" providerId="ADAL" clId="{647D48E2-527D-48D8-94E2-8DBE1A879621}" dt="2024-09-25T09:46:34.448" v="2006"/>
          <ac:spMkLst>
            <pc:docMk/>
            <pc:sldMk cId="3637470141" sldId="2147475892"/>
            <ac:spMk id="57" creationId="{C3A75154-DF43-B8F7-8EBF-B5C06E17C2A1}"/>
          </ac:spMkLst>
        </pc:spChg>
        <pc:spChg chg="mod">
          <ac:chgData name="Jayaprakash Venugopal" userId="0f1ac86b-f5b6-47b8-8fe2-9227891c24f7" providerId="ADAL" clId="{647D48E2-527D-48D8-94E2-8DBE1A879621}" dt="2024-09-25T09:46:34.448" v="2006"/>
          <ac:spMkLst>
            <pc:docMk/>
            <pc:sldMk cId="3637470141" sldId="2147475892"/>
            <ac:spMk id="58" creationId="{348C891C-C890-6490-9E51-51C71700C78C}"/>
          </ac:spMkLst>
        </pc:spChg>
        <pc:spChg chg="mod">
          <ac:chgData name="Jayaprakash Venugopal" userId="0f1ac86b-f5b6-47b8-8fe2-9227891c24f7" providerId="ADAL" clId="{647D48E2-527D-48D8-94E2-8DBE1A879621}" dt="2024-09-25T09:46:34.448" v="2006"/>
          <ac:spMkLst>
            <pc:docMk/>
            <pc:sldMk cId="3637470141" sldId="2147475892"/>
            <ac:spMk id="59" creationId="{9D02B35F-A9E7-BDF6-C5D7-626EC7CD2487}"/>
          </ac:spMkLst>
        </pc:spChg>
        <pc:spChg chg="mod">
          <ac:chgData name="Jayaprakash Venugopal" userId="0f1ac86b-f5b6-47b8-8fe2-9227891c24f7" providerId="ADAL" clId="{647D48E2-527D-48D8-94E2-8DBE1A879621}" dt="2024-09-25T09:46:34.448" v="2006"/>
          <ac:spMkLst>
            <pc:docMk/>
            <pc:sldMk cId="3637470141" sldId="2147475892"/>
            <ac:spMk id="60" creationId="{245CA364-09DB-83D2-F724-62B62883B3FE}"/>
          </ac:spMkLst>
        </pc:spChg>
        <pc:spChg chg="mod">
          <ac:chgData name="Jayaprakash Venugopal" userId="0f1ac86b-f5b6-47b8-8fe2-9227891c24f7" providerId="ADAL" clId="{647D48E2-527D-48D8-94E2-8DBE1A879621}" dt="2024-09-25T09:46:34.448" v="2006"/>
          <ac:spMkLst>
            <pc:docMk/>
            <pc:sldMk cId="3637470141" sldId="2147475892"/>
            <ac:spMk id="61" creationId="{2A09D0D6-DF3D-E8B2-CC27-FE4B430F7696}"/>
          </ac:spMkLst>
        </pc:spChg>
        <pc:spChg chg="mod">
          <ac:chgData name="Jayaprakash Venugopal" userId="0f1ac86b-f5b6-47b8-8fe2-9227891c24f7" providerId="ADAL" clId="{647D48E2-527D-48D8-94E2-8DBE1A879621}" dt="2024-09-25T09:47:03.295" v="2010"/>
          <ac:spMkLst>
            <pc:docMk/>
            <pc:sldMk cId="3637470141" sldId="2147475892"/>
            <ac:spMk id="65" creationId="{96E9F5A2-1960-ED6C-B4CF-F768B9F5B1FF}"/>
          </ac:spMkLst>
        </pc:spChg>
        <pc:spChg chg="mod">
          <ac:chgData name="Jayaprakash Venugopal" userId="0f1ac86b-f5b6-47b8-8fe2-9227891c24f7" providerId="ADAL" clId="{647D48E2-527D-48D8-94E2-8DBE1A879621}" dt="2024-09-25T09:47:03.295" v="2010"/>
          <ac:spMkLst>
            <pc:docMk/>
            <pc:sldMk cId="3637470141" sldId="2147475892"/>
            <ac:spMk id="66" creationId="{EE3071E0-DCA0-856C-CFE6-1F6D93D14CBE}"/>
          </ac:spMkLst>
        </pc:spChg>
        <pc:spChg chg="mod">
          <ac:chgData name="Jayaprakash Venugopal" userId="0f1ac86b-f5b6-47b8-8fe2-9227891c24f7" providerId="ADAL" clId="{647D48E2-527D-48D8-94E2-8DBE1A879621}" dt="2024-09-25T09:47:03.295" v="2010"/>
          <ac:spMkLst>
            <pc:docMk/>
            <pc:sldMk cId="3637470141" sldId="2147475892"/>
            <ac:spMk id="67" creationId="{880E6850-6EA5-8891-47E2-40553D7343B9}"/>
          </ac:spMkLst>
        </pc:spChg>
        <pc:spChg chg="mod">
          <ac:chgData name="Jayaprakash Venugopal" userId="0f1ac86b-f5b6-47b8-8fe2-9227891c24f7" providerId="ADAL" clId="{647D48E2-527D-48D8-94E2-8DBE1A879621}" dt="2024-09-25T09:47:03.295" v="2010"/>
          <ac:spMkLst>
            <pc:docMk/>
            <pc:sldMk cId="3637470141" sldId="2147475892"/>
            <ac:spMk id="68" creationId="{A50B75BF-DEF5-FD13-5B97-D8C81A09F34B}"/>
          </ac:spMkLst>
        </pc:spChg>
        <pc:spChg chg="mod">
          <ac:chgData name="Jayaprakash Venugopal" userId="0f1ac86b-f5b6-47b8-8fe2-9227891c24f7" providerId="ADAL" clId="{647D48E2-527D-48D8-94E2-8DBE1A879621}" dt="2024-09-25T09:47:03.295" v="2010"/>
          <ac:spMkLst>
            <pc:docMk/>
            <pc:sldMk cId="3637470141" sldId="2147475892"/>
            <ac:spMk id="69" creationId="{74ED148E-26A6-DFCA-CC48-AA440469E533}"/>
          </ac:spMkLst>
        </pc:spChg>
        <pc:spChg chg="mod">
          <ac:chgData name="Jayaprakash Venugopal" userId="0f1ac86b-f5b6-47b8-8fe2-9227891c24f7" providerId="ADAL" clId="{647D48E2-527D-48D8-94E2-8DBE1A879621}" dt="2024-09-25T09:47:03.295" v="2010"/>
          <ac:spMkLst>
            <pc:docMk/>
            <pc:sldMk cId="3637470141" sldId="2147475892"/>
            <ac:spMk id="70" creationId="{33868D47-0E93-29EC-8E44-B4325492947A}"/>
          </ac:spMkLst>
        </pc:spChg>
        <pc:spChg chg="mod">
          <ac:chgData name="Jayaprakash Venugopal" userId="0f1ac86b-f5b6-47b8-8fe2-9227891c24f7" providerId="ADAL" clId="{647D48E2-527D-48D8-94E2-8DBE1A879621}" dt="2024-09-25T09:47:03.295" v="2010"/>
          <ac:spMkLst>
            <pc:docMk/>
            <pc:sldMk cId="3637470141" sldId="2147475892"/>
            <ac:spMk id="71" creationId="{B29FC142-8EEE-2CE7-BA7B-675F6A8123B5}"/>
          </ac:spMkLst>
        </pc:spChg>
        <pc:spChg chg="mod">
          <ac:chgData name="Jayaprakash Venugopal" userId="0f1ac86b-f5b6-47b8-8fe2-9227891c24f7" providerId="ADAL" clId="{647D48E2-527D-48D8-94E2-8DBE1A879621}" dt="2024-09-25T09:47:03.295" v="2010"/>
          <ac:spMkLst>
            <pc:docMk/>
            <pc:sldMk cId="3637470141" sldId="2147475892"/>
            <ac:spMk id="72" creationId="{EE6411C9-D141-790F-696F-5F2D2630AC5C}"/>
          </ac:spMkLst>
        </pc:spChg>
        <pc:spChg chg="mod">
          <ac:chgData name="Jayaprakash Venugopal" userId="0f1ac86b-f5b6-47b8-8fe2-9227891c24f7" providerId="ADAL" clId="{647D48E2-527D-48D8-94E2-8DBE1A879621}" dt="2024-09-25T09:47:03.295" v="2010"/>
          <ac:spMkLst>
            <pc:docMk/>
            <pc:sldMk cId="3637470141" sldId="2147475892"/>
            <ac:spMk id="73" creationId="{2541FE87-7C1E-9A02-2074-4B668E7B5DD1}"/>
          </ac:spMkLst>
        </pc:spChg>
        <pc:spChg chg="mod">
          <ac:chgData name="Jayaprakash Venugopal" userId="0f1ac86b-f5b6-47b8-8fe2-9227891c24f7" providerId="ADAL" clId="{647D48E2-527D-48D8-94E2-8DBE1A879621}" dt="2024-09-25T09:47:03.295" v="2010"/>
          <ac:spMkLst>
            <pc:docMk/>
            <pc:sldMk cId="3637470141" sldId="2147475892"/>
            <ac:spMk id="74" creationId="{8171E072-334B-3383-DB8A-6742C43B7CF3}"/>
          </ac:spMkLst>
        </pc:spChg>
        <pc:spChg chg="mod">
          <ac:chgData name="Jayaprakash Venugopal" userId="0f1ac86b-f5b6-47b8-8fe2-9227891c24f7" providerId="ADAL" clId="{647D48E2-527D-48D8-94E2-8DBE1A879621}" dt="2024-09-25T09:47:03.295" v="2010"/>
          <ac:spMkLst>
            <pc:docMk/>
            <pc:sldMk cId="3637470141" sldId="2147475892"/>
            <ac:spMk id="75" creationId="{245CF3B8-6858-AE0B-9620-8040AC8C5515}"/>
          </ac:spMkLst>
        </pc:spChg>
        <pc:spChg chg="mod">
          <ac:chgData name="Jayaprakash Venugopal" userId="0f1ac86b-f5b6-47b8-8fe2-9227891c24f7" providerId="ADAL" clId="{647D48E2-527D-48D8-94E2-8DBE1A879621}" dt="2024-09-25T09:48:17.715" v="2040" actId="20577"/>
          <ac:spMkLst>
            <pc:docMk/>
            <pc:sldMk cId="3637470141" sldId="2147475892"/>
            <ac:spMk id="76" creationId="{8F9EF595-A105-FCDD-030C-94B4D261BB6E}"/>
          </ac:spMkLst>
        </pc:spChg>
        <pc:spChg chg="mod">
          <ac:chgData name="Jayaprakash Venugopal" userId="0f1ac86b-f5b6-47b8-8fe2-9227891c24f7" providerId="ADAL" clId="{647D48E2-527D-48D8-94E2-8DBE1A879621}" dt="2024-09-25T09:47:03.295" v="2010"/>
          <ac:spMkLst>
            <pc:docMk/>
            <pc:sldMk cId="3637470141" sldId="2147475892"/>
            <ac:spMk id="77" creationId="{AC1AD483-CA09-6864-8053-C7DF537E694C}"/>
          </ac:spMkLst>
        </pc:spChg>
        <pc:spChg chg="mod">
          <ac:chgData name="Jayaprakash Venugopal" userId="0f1ac86b-f5b6-47b8-8fe2-9227891c24f7" providerId="ADAL" clId="{647D48E2-527D-48D8-94E2-8DBE1A879621}" dt="2024-09-25T09:47:03.295" v="2010"/>
          <ac:spMkLst>
            <pc:docMk/>
            <pc:sldMk cId="3637470141" sldId="2147475892"/>
            <ac:spMk id="78" creationId="{ED7B4224-69BF-4225-7FDE-3FACFD5BF179}"/>
          </ac:spMkLst>
        </pc:spChg>
        <pc:spChg chg="add mod">
          <ac:chgData name="Jayaprakash Venugopal" userId="0f1ac86b-f5b6-47b8-8fe2-9227891c24f7" providerId="ADAL" clId="{647D48E2-527D-48D8-94E2-8DBE1A879621}" dt="2024-09-25T09:53:27.157" v="2069" actId="164"/>
          <ac:spMkLst>
            <pc:docMk/>
            <pc:sldMk cId="3637470141" sldId="2147475892"/>
            <ac:spMk id="79" creationId="{2D59BE91-7EF7-3423-E842-F713BA5DE642}"/>
          </ac:spMkLst>
        </pc:spChg>
        <pc:spChg chg="add del mod">
          <ac:chgData name="Jayaprakash Venugopal" userId="0f1ac86b-f5b6-47b8-8fe2-9227891c24f7" providerId="ADAL" clId="{647D48E2-527D-48D8-94E2-8DBE1A879621}" dt="2024-09-25T09:53:43.052" v="2071" actId="478"/>
          <ac:spMkLst>
            <pc:docMk/>
            <pc:sldMk cId="3637470141" sldId="2147475892"/>
            <ac:spMk id="80" creationId="{703510F3-2E3C-CB9B-28D3-C1F45A00338C}"/>
          </ac:spMkLst>
        </pc:spChg>
        <pc:spChg chg="add mod">
          <ac:chgData name="Jayaprakash Venugopal" userId="0f1ac86b-f5b6-47b8-8fe2-9227891c24f7" providerId="ADAL" clId="{647D48E2-527D-48D8-94E2-8DBE1A879621}" dt="2024-09-25T10:00:12.926" v="2096" actId="1076"/>
          <ac:spMkLst>
            <pc:docMk/>
            <pc:sldMk cId="3637470141" sldId="2147475892"/>
            <ac:spMk id="81" creationId="{99D84B10-57DE-2FF1-8462-702C4F1FD8CC}"/>
          </ac:spMkLst>
        </pc:spChg>
        <pc:spChg chg="add mod">
          <ac:chgData name="Jayaprakash Venugopal" userId="0f1ac86b-f5b6-47b8-8fe2-9227891c24f7" providerId="ADAL" clId="{647D48E2-527D-48D8-94E2-8DBE1A879621}" dt="2024-09-25T10:00:05.142" v="2095" actId="1076"/>
          <ac:spMkLst>
            <pc:docMk/>
            <pc:sldMk cId="3637470141" sldId="2147475892"/>
            <ac:spMk id="82" creationId="{9EB9DD42-D95C-164B-2081-5B6004DAD212}"/>
          </ac:spMkLst>
        </pc:spChg>
        <pc:spChg chg="mod">
          <ac:chgData name="Jayaprakash Venugopal" userId="0f1ac86b-f5b6-47b8-8fe2-9227891c24f7" providerId="ADAL" clId="{647D48E2-527D-48D8-94E2-8DBE1A879621}" dt="2024-09-25T09:53:49.248" v="2072"/>
          <ac:spMkLst>
            <pc:docMk/>
            <pc:sldMk cId="3637470141" sldId="2147475892"/>
            <ac:spMk id="86" creationId="{BF0815DE-417C-E573-0645-753208F876B7}"/>
          </ac:spMkLst>
        </pc:spChg>
        <pc:spChg chg="mod">
          <ac:chgData name="Jayaprakash Venugopal" userId="0f1ac86b-f5b6-47b8-8fe2-9227891c24f7" providerId="ADAL" clId="{647D48E2-527D-48D8-94E2-8DBE1A879621}" dt="2024-09-25T09:59:51.623" v="2094" actId="1076"/>
          <ac:spMkLst>
            <pc:docMk/>
            <pc:sldMk cId="3637470141" sldId="2147475892"/>
            <ac:spMk id="87" creationId="{4FD9033D-59B4-6235-FD09-7EEAAE163E01}"/>
          </ac:spMkLst>
        </pc:spChg>
        <pc:spChg chg="mod">
          <ac:chgData name="Jayaprakash Venugopal" userId="0f1ac86b-f5b6-47b8-8fe2-9227891c24f7" providerId="ADAL" clId="{647D48E2-527D-48D8-94E2-8DBE1A879621}" dt="2024-09-25T09:59:21.023" v="2091" actId="1076"/>
          <ac:spMkLst>
            <pc:docMk/>
            <pc:sldMk cId="3637470141" sldId="2147475892"/>
            <ac:spMk id="88" creationId="{5B11B59B-5B02-285E-8871-37DF195D905C}"/>
          </ac:spMkLst>
        </pc:spChg>
        <pc:spChg chg="mod">
          <ac:chgData name="Jayaprakash Venugopal" userId="0f1ac86b-f5b6-47b8-8fe2-9227891c24f7" providerId="ADAL" clId="{647D48E2-527D-48D8-94E2-8DBE1A879621}" dt="2024-09-25T09:54:49.303" v="2076" actId="207"/>
          <ac:spMkLst>
            <pc:docMk/>
            <pc:sldMk cId="3637470141" sldId="2147475892"/>
            <ac:spMk id="91" creationId="{5DDED26D-8BAD-7BD6-EA90-D7A3C79BB4DC}"/>
          </ac:spMkLst>
        </pc:spChg>
        <pc:spChg chg="mod">
          <ac:chgData name="Jayaprakash Venugopal" userId="0f1ac86b-f5b6-47b8-8fe2-9227891c24f7" providerId="ADAL" clId="{647D48E2-527D-48D8-94E2-8DBE1A879621}" dt="2024-09-25T09:54:49.303" v="2076" actId="207"/>
          <ac:spMkLst>
            <pc:docMk/>
            <pc:sldMk cId="3637470141" sldId="2147475892"/>
            <ac:spMk id="92" creationId="{D9B09EAC-0425-3A56-F7D6-2BA6F0DEE0AA}"/>
          </ac:spMkLst>
        </pc:spChg>
        <pc:spChg chg="mod">
          <ac:chgData name="Jayaprakash Venugopal" userId="0f1ac86b-f5b6-47b8-8fe2-9227891c24f7" providerId="ADAL" clId="{647D48E2-527D-48D8-94E2-8DBE1A879621}" dt="2024-09-25T09:57:48.373" v="2086" actId="1076"/>
          <ac:spMkLst>
            <pc:docMk/>
            <pc:sldMk cId="3637470141" sldId="2147475892"/>
            <ac:spMk id="93" creationId="{B680528A-B7D4-B613-3C24-92C2F7E93BD2}"/>
          </ac:spMkLst>
        </pc:spChg>
        <pc:spChg chg="mod">
          <ac:chgData name="Jayaprakash Venugopal" userId="0f1ac86b-f5b6-47b8-8fe2-9227891c24f7" providerId="ADAL" clId="{647D48E2-527D-48D8-94E2-8DBE1A879621}" dt="2024-09-25T09:57:33.638" v="2085" actId="1076"/>
          <ac:spMkLst>
            <pc:docMk/>
            <pc:sldMk cId="3637470141" sldId="2147475892"/>
            <ac:spMk id="94" creationId="{A971AA7A-9D12-B596-31FC-8A9C77A230D3}"/>
          </ac:spMkLst>
        </pc:spChg>
        <pc:spChg chg="del mod">
          <ac:chgData name="Jayaprakash Venugopal" userId="0f1ac86b-f5b6-47b8-8fe2-9227891c24f7" providerId="ADAL" clId="{647D48E2-527D-48D8-94E2-8DBE1A879621}" dt="2024-09-25T10:22:35.722" v="2166" actId="478"/>
          <ac:spMkLst>
            <pc:docMk/>
            <pc:sldMk cId="3637470141" sldId="2147475892"/>
            <ac:spMk id="95" creationId="{8C9BF5D4-A1BD-1E44-A9D5-26CEC69BBA1C}"/>
          </ac:spMkLst>
        </pc:spChg>
        <pc:spChg chg="mod">
          <ac:chgData name="Jayaprakash Venugopal" userId="0f1ac86b-f5b6-47b8-8fe2-9227891c24f7" providerId="ADAL" clId="{647D48E2-527D-48D8-94E2-8DBE1A879621}" dt="2024-09-25T09:54:49.303" v="2076" actId="207"/>
          <ac:spMkLst>
            <pc:docMk/>
            <pc:sldMk cId="3637470141" sldId="2147475892"/>
            <ac:spMk id="96" creationId="{FE669ABD-DA2C-4D35-0594-0EF6FE063FBB}"/>
          </ac:spMkLst>
        </pc:spChg>
        <pc:spChg chg="mod">
          <ac:chgData name="Jayaprakash Venugopal" userId="0f1ac86b-f5b6-47b8-8fe2-9227891c24f7" providerId="ADAL" clId="{647D48E2-527D-48D8-94E2-8DBE1A879621}" dt="2024-09-25T09:55:38.901" v="2080" actId="207"/>
          <ac:spMkLst>
            <pc:docMk/>
            <pc:sldMk cId="3637470141" sldId="2147475892"/>
            <ac:spMk id="97" creationId="{EAF4E6A6-AB76-35F6-6489-1ADB2AE948B8}"/>
          </ac:spMkLst>
        </pc:spChg>
        <pc:spChg chg="mod">
          <ac:chgData name="Jayaprakash Venugopal" userId="0f1ac86b-f5b6-47b8-8fe2-9227891c24f7" providerId="ADAL" clId="{647D48E2-527D-48D8-94E2-8DBE1A879621}" dt="2024-09-25T09:54:49.303" v="2076" actId="207"/>
          <ac:spMkLst>
            <pc:docMk/>
            <pc:sldMk cId="3637470141" sldId="2147475892"/>
            <ac:spMk id="98" creationId="{23B25C80-9C2F-0DF3-E169-D3901C5E0F82}"/>
          </ac:spMkLst>
        </pc:spChg>
        <pc:spChg chg="mod">
          <ac:chgData name="Jayaprakash Venugopal" userId="0f1ac86b-f5b6-47b8-8fe2-9227891c24f7" providerId="ADAL" clId="{647D48E2-527D-48D8-94E2-8DBE1A879621}" dt="2024-09-25T09:55:38.901" v="2080" actId="207"/>
          <ac:spMkLst>
            <pc:docMk/>
            <pc:sldMk cId="3637470141" sldId="2147475892"/>
            <ac:spMk id="99" creationId="{DBCFBE33-F061-8905-A707-73983606CD16}"/>
          </ac:spMkLst>
        </pc:spChg>
        <pc:spChg chg="mod">
          <ac:chgData name="Jayaprakash Venugopal" userId="0f1ac86b-f5b6-47b8-8fe2-9227891c24f7" providerId="ADAL" clId="{647D48E2-527D-48D8-94E2-8DBE1A879621}" dt="2024-09-25T09:54:49.303" v="2076" actId="207"/>
          <ac:spMkLst>
            <pc:docMk/>
            <pc:sldMk cId="3637470141" sldId="2147475892"/>
            <ac:spMk id="100" creationId="{77F5D4CE-BC07-F181-DB1D-B80ED9F27A41}"/>
          </ac:spMkLst>
        </pc:spChg>
        <pc:spChg chg="mod">
          <ac:chgData name="Jayaprakash Venugopal" userId="0f1ac86b-f5b6-47b8-8fe2-9227891c24f7" providerId="ADAL" clId="{647D48E2-527D-48D8-94E2-8DBE1A879621}" dt="2024-09-25T09:54:49.303" v="2076" actId="207"/>
          <ac:spMkLst>
            <pc:docMk/>
            <pc:sldMk cId="3637470141" sldId="2147475892"/>
            <ac:spMk id="101" creationId="{9B491A2E-7118-55B8-9CCC-6599931B1F7F}"/>
          </ac:spMkLst>
        </pc:spChg>
        <pc:spChg chg="mod">
          <ac:chgData name="Jayaprakash Venugopal" userId="0f1ac86b-f5b6-47b8-8fe2-9227891c24f7" providerId="ADAL" clId="{647D48E2-527D-48D8-94E2-8DBE1A879621}" dt="2024-09-25T09:53:49.248" v="2072"/>
          <ac:spMkLst>
            <pc:docMk/>
            <pc:sldMk cId="3637470141" sldId="2147475892"/>
            <ac:spMk id="102" creationId="{89FF531C-66E8-24DE-9E44-35F74CC24207}"/>
          </ac:spMkLst>
        </pc:spChg>
        <pc:spChg chg="mod">
          <ac:chgData name="Jayaprakash Venugopal" userId="0f1ac86b-f5b6-47b8-8fe2-9227891c24f7" providerId="ADAL" clId="{647D48E2-527D-48D8-94E2-8DBE1A879621}" dt="2024-09-25T09:53:49.248" v="2072"/>
          <ac:spMkLst>
            <pc:docMk/>
            <pc:sldMk cId="3637470141" sldId="2147475892"/>
            <ac:spMk id="103" creationId="{9262BE9E-3925-7BA5-7048-5DCA6843AD79}"/>
          </ac:spMkLst>
        </pc:spChg>
        <pc:spChg chg="mod">
          <ac:chgData name="Jayaprakash Venugopal" userId="0f1ac86b-f5b6-47b8-8fe2-9227891c24f7" providerId="ADAL" clId="{647D48E2-527D-48D8-94E2-8DBE1A879621}" dt="2024-09-25T09:53:49.248" v="2072"/>
          <ac:spMkLst>
            <pc:docMk/>
            <pc:sldMk cId="3637470141" sldId="2147475892"/>
            <ac:spMk id="104" creationId="{6D8E1D26-EB3E-4F38-476F-5089F8F0DDEF}"/>
          </ac:spMkLst>
        </pc:spChg>
        <pc:spChg chg="mod">
          <ac:chgData name="Jayaprakash Venugopal" userId="0f1ac86b-f5b6-47b8-8fe2-9227891c24f7" providerId="ADAL" clId="{647D48E2-527D-48D8-94E2-8DBE1A879621}" dt="2024-09-25T10:00:33.493" v="2097"/>
          <ac:spMkLst>
            <pc:docMk/>
            <pc:sldMk cId="3637470141" sldId="2147475892"/>
            <ac:spMk id="107" creationId="{37F42C50-B385-5972-3410-FDB0CD6BAFE8}"/>
          </ac:spMkLst>
        </pc:spChg>
        <pc:spChg chg="mod">
          <ac:chgData name="Jayaprakash Venugopal" userId="0f1ac86b-f5b6-47b8-8fe2-9227891c24f7" providerId="ADAL" clId="{647D48E2-527D-48D8-94E2-8DBE1A879621}" dt="2024-09-25T10:12:17.138" v="2135" actId="1076"/>
          <ac:spMkLst>
            <pc:docMk/>
            <pc:sldMk cId="3637470141" sldId="2147475892"/>
            <ac:spMk id="108" creationId="{191450E7-E8DC-02E6-007C-AB33B450F404}"/>
          </ac:spMkLst>
        </pc:spChg>
        <pc:spChg chg="mod">
          <ac:chgData name="Jayaprakash Venugopal" userId="0f1ac86b-f5b6-47b8-8fe2-9227891c24f7" providerId="ADAL" clId="{647D48E2-527D-48D8-94E2-8DBE1A879621}" dt="2024-09-25T10:22:51.836" v="2167" actId="14100"/>
          <ac:spMkLst>
            <pc:docMk/>
            <pc:sldMk cId="3637470141" sldId="2147475892"/>
            <ac:spMk id="109" creationId="{4B8B994A-9F59-99B1-3EE4-FE371319881D}"/>
          </ac:spMkLst>
        </pc:spChg>
        <pc:spChg chg="mod">
          <ac:chgData name="Jayaprakash Venugopal" userId="0f1ac86b-f5b6-47b8-8fe2-9227891c24f7" providerId="ADAL" clId="{647D48E2-527D-48D8-94E2-8DBE1A879621}" dt="2024-09-25T10:13:55.697" v="2142" actId="207"/>
          <ac:spMkLst>
            <pc:docMk/>
            <pc:sldMk cId="3637470141" sldId="2147475892"/>
            <ac:spMk id="112" creationId="{186E219F-1C71-EC73-6DC1-0D3800381280}"/>
          </ac:spMkLst>
        </pc:spChg>
        <pc:spChg chg="mod">
          <ac:chgData name="Jayaprakash Venugopal" userId="0f1ac86b-f5b6-47b8-8fe2-9227891c24f7" providerId="ADAL" clId="{647D48E2-527D-48D8-94E2-8DBE1A879621}" dt="2024-09-25T10:13:55.697" v="2142" actId="207"/>
          <ac:spMkLst>
            <pc:docMk/>
            <pc:sldMk cId="3637470141" sldId="2147475892"/>
            <ac:spMk id="113" creationId="{894CE3C5-9BA2-9D37-2307-E3CFC69B541F}"/>
          </ac:spMkLst>
        </pc:spChg>
        <pc:spChg chg="mod">
          <ac:chgData name="Jayaprakash Venugopal" userId="0f1ac86b-f5b6-47b8-8fe2-9227891c24f7" providerId="ADAL" clId="{647D48E2-527D-48D8-94E2-8DBE1A879621}" dt="2024-09-25T10:00:33.493" v="2097"/>
          <ac:spMkLst>
            <pc:docMk/>
            <pc:sldMk cId="3637470141" sldId="2147475892"/>
            <ac:spMk id="114" creationId="{6E43D26F-B9F0-168F-8735-7D9B32E3F4E4}"/>
          </ac:spMkLst>
        </pc:spChg>
        <pc:spChg chg="mod">
          <ac:chgData name="Jayaprakash Venugopal" userId="0f1ac86b-f5b6-47b8-8fe2-9227891c24f7" providerId="ADAL" clId="{647D48E2-527D-48D8-94E2-8DBE1A879621}" dt="2024-09-25T10:00:33.493" v="2097"/>
          <ac:spMkLst>
            <pc:docMk/>
            <pc:sldMk cId="3637470141" sldId="2147475892"/>
            <ac:spMk id="115" creationId="{FBFD853F-5B6A-4306-A0DA-D3166A4B5A07}"/>
          </ac:spMkLst>
        </pc:spChg>
        <pc:spChg chg="del mod">
          <ac:chgData name="Jayaprakash Venugopal" userId="0f1ac86b-f5b6-47b8-8fe2-9227891c24f7" providerId="ADAL" clId="{647D48E2-527D-48D8-94E2-8DBE1A879621}" dt="2024-09-25T10:22:55.436" v="2168" actId="478"/>
          <ac:spMkLst>
            <pc:docMk/>
            <pc:sldMk cId="3637470141" sldId="2147475892"/>
            <ac:spMk id="116" creationId="{189B1EAD-DEFC-946E-4A3A-D246F6AAC5E2}"/>
          </ac:spMkLst>
        </pc:spChg>
        <pc:spChg chg="mod">
          <ac:chgData name="Jayaprakash Venugopal" userId="0f1ac86b-f5b6-47b8-8fe2-9227891c24f7" providerId="ADAL" clId="{647D48E2-527D-48D8-94E2-8DBE1A879621}" dt="2024-09-25T10:13:55.697" v="2142" actId="207"/>
          <ac:spMkLst>
            <pc:docMk/>
            <pc:sldMk cId="3637470141" sldId="2147475892"/>
            <ac:spMk id="117" creationId="{DEE5EC41-D784-B571-EE0E-E93B9356429A}"/>
          </ac:spMkLst>
        </pc:spChg>
        <pc:spChg chg="mod">
          <ac:chgData name="Jayaprakash Venugopal" userId="0f1ac86b-f5b6-47b8-8fe2-9227891c24f7" providerId="ADAL" clId="{647D48E2-527D-48D8-94E2-8DBE1A879621}" dt="2024-09-25T10:00:33.493" v="2097"/>
          <ac:spMkLst>
            <pc:docMk/>
            <pc:sldMk cId="3637470141" sldId="2147475892"/>
            <ac:spMk id="118" creationId="{B75BAE82-70FF-3918-10C0-8EA325C2D257}"/>
          </ac:spMkLst>
        </pc:spChg>
        <pc:spChg chg="mod">
          <ac:chgData name="Jayaprakash Venugopal" userId="0f1ac86b-f5b6-47b8-8fe2-9227891c24f7" providerId="ADAL" clId="{647D48E2-527D-48D8-94E2-8DBE1A879621}" dt="2024-09-25T10:13:55.697" v="2142" actId="207"/>
          <ac:spMkLst>
            <pc:docMk/>
            <pc:sldMk cId="3637470141" sldId="2147475892"/>
            <ac:spMk id="119" creationId="{9638BE27-96CC-CF73-C6A3-A77085816375}"/>
          </ac:spMkLst>
        </pc:spChg>
        <pc:spChg chg="mod">
          <ac:chgData name="Jayaprakash Venugopal" userId="0f1ac86b-f5b6-47b8-8fe2-9227891c24f7" providerId="ADAL" clId="{647D48E2-527D-48D8-94E2-8DBE1A879621}" dt="2024-09-25T10:00:33.493" v="2097"/>
          <ac:spMkLst>
            <pc:docMk/>
            <pc:sldMk cId="3637470141" sldId="2147475892"/>
            <ac:spMk id="120" creationId="{CFCCC567-88BF-9F0E-0B32-FE1A7FA77E06}"/>
          </ac:spMkLst>
        </pc:spChg>
        <pc:spChg chg="mod">
          <ac:chgData name="Jayaprakash Venugopal" userId="0f1ac86b-f5b6-47b8-8fe2-9227891c24f7" providerId="ADAL" clId="{647D48E2-527D-48D8-94E2-8DBE1A879621}" dt="2024-09-25T10:13:55.697" v="2142" actId="207"/>
          <ac:spMkLst>
            <pc:docMk/>
            <pc:sldMk cId="3637470141" sldId="2147475892"/>
            <ac:spMk id="121" creationId="{9E20E924-C0B4-6A1B-AF9B-CD8057464177}"/>
          </ac:spMkLst>
        </pc:spChg>
        <pc:spChg chg="mod">
          <ac:chgData name="Jayaprakash Venugopal" userId="0f1ac86b-f5b6-47b8-8fe2-9227891c24f7" providerId="ADAL" clId="{647D48E2-527D-48D8-94E2-8DBE1A879621}" dt="2024-09-25T10:13:55.697" v="2142" actId="207"/>
          <ac:spMkLst>
            <pc:docMk/>
            <pc:sldMk cId="3637470141" sldId="2147475892"/>
            <ac:spMk id="122" creationId="{D09B51C5-FDD5-50C8-66F3-7219E0308A04}"/>
          </ac:spMkLst>
        </pc:spChg>
        <pc:spChg chg="mod">
          <ac:chgData name="Jayaprakash Venugopal" userId="0f1ac86b-f5b6-47b8-8fe2-9227891c24f7" providerId="ADAL" clId="{647D48E2-527D-48D8-94E2-8DBE1A879621}" dt="2024-09-25T10:00:33.493" v="2097"/>
          <ac:spMkLst>
            <pc:docMk/>
            <pc:sldMk cId="3637470141" sldId="2147475892"/>
            <ac:spMk id="123" creationId="{B067313E-F840-6DF7-B47B-686B6F29179C}"/>
          </ac:spMkLst>
        </pc:spChg>
        <pc:spChg chg="mod">
          <ac:chgData name="Jayaprakash Venugopal" userId="0f1ac86b-f5b6-47b8-8fe2-9227891c24f7" providerId="ADAL" clId="{647D48E2-527D-48D8-94E2-8DBE1A879621}" dt="2024-09-25T10:00:33.493" v="2097"/>
          <ac:spMkLst>
            <pc:docMk/>
            <pc:sldMk cId="3637470141" sldId="2147475892"/>
            <ac:spMk id="124" creationId="{ECC5DA50-EA2D-8D18-9AAA-364A91331926}"/>
          </ac:spMkLst>
        </pc:spChg>
        <pc:spChg chg="mod">
          <ac:chgData name="Jayaprakash Venugopal" userId="0f1ac86b-f5b6-47b8-8fe2-9227891c24f7" providerId="ADAL" clId="{647D48E2-527D-48D8-94E2-8DBE1A879621}" dt="2024-09-25T10:00:33.493" v="2097"/>
          <ac:spMkLst>
            <pc:docMk/>
            <pc:sldMk cId="3637470141" sldId="2147475892"/>
            <ac:spMk id="125" creationId="{DCB209A7-24FB-D7CC-C1AD-48ACDA9DE967}"/>
          </ac:spMkLst>
        </pc:spChg>
        <pc:spChg chg="mod">
          <ac:chgData name="Jayaprakash Venugopal" userId="0f1ac86b-f5b6-47b8-8fe2-9227891c24f7" providerId="ADAL" clId="{647D48E2-527D-48D8-94E2-8DBE1A879621}" dt="2024-09-25T10:13:14.612" v="2138"/>
          <ac:spMkLst>
            <pc:docMk/>
            <pc:sldMk cId="3637470141" sldId="2147475892"/>
            <ac:spMk id="128" creationId="{D81F9C22-47A9-541B-80FE-BAF9FC6D6854}"/>
          </ac:spMkLst>
        </pc:spChg>
        <pc:spChg chg="mod">
          <ac:chgData name="Jayaprakash Venugopal" userId="0f1ac86b-f5b6-47b8-8fe2-9227891c24f7" providerId="ADAL" clId="{647D48E2-527D-48D8-94E2-8DBE1A879621}" dt="2024-09-25T10:13:14.612" v="2138"/>
          <ac:spMkLst>
            <pc:docMk/>
            <pc:sldMk cId="3637470141" sldId="2147475892"/>
            <ac:spMk id="129" creationId="{03A1118C-2833-082A-D0BA-B34D905AE471}"/>
          </ac:spMkLst>
        </pc:spChg>
        <pc:spChg chg="mod">
          <ac:chgData name="Jayaprakash Venugopal" userId="0f1ac86b-f5b6-47b8-8fe2-9227891c24f7" providerId="ADAL" clId="{647D48E2-527D-48D8-94E2-8DBE1A879621}" dt="2024-09-25T10:23:04.800" v="2169" actId="14100"/>
          <ac:spMkLst>
            <pc:docMk/>
            <pc:sldMk cId="3637470141" sldId="2147475892"/>
            <ac:spMk id="130" creationId="{5820B8D4-B5DC-58AD-6A0A-CA1550BBF38C}"/>
          </ac:spMkLst>
        </pc:spChg>
        <pc:spChg chg="mod">
          <ac:chgData name="Jayaprakash Venugopal" userId="0f1ac86b-f5b6-47b8-8fe2-9227891c24f7" providerId="ADAL" clId="{647D48E2-527D-48D8-94E2-8DBE1A879621}" dt="2024-09-25T10:13:14.612" v="2138"/>
          <ac:spMkLst>
            <pc:docMk/>
            <pc:sldMk cId="3637470141" sldId="2147475892"/>
            <ac:spMk id="133" creationId="{558F9F11-A06B-1971-ED89-06162D65DF19}"/>
          </ac:spMkLst>
        </pc:spChg>
        <pc:spChg chg="mod">
          <ac:chgData name="Jayaprakash Venugopal" userId="0f1ac86b-f5b6-47b8-8fe2-9227891c24f7" providerId="ADAL" clId="{647D48E2-527D-48D8-94E2-8DBE1A879621}" dt="2024-09-25T10:13:14.612" v="2138"/>
          <ac:spMkLst>
            <pc:docMk/>
            <pc:sldMk cId="3637470141" sldId="2147475892"/>
            <ac:spMk id="134" creationId="{6F3F6361-A048-D086-52CC-EFABE28EE6B3}"/>
          </ac:spMkLst>
        </pc:spChg>
        <pc:spChg chg="mod">
          <ac:chgData name="Jayaprakash Venugopal" userId="0f1ac86b-f5b6-47b8-8fe2-9227891c24f7" providerId="ADAL" clId="{647D48E2-527D-48D8-94E2-8DBE1A879621}" dt="2024-09-25T10:15:57.060" v="2144" actId="207"/>
          <ac:spMkLst>
            <pc:docMk/>
            <pc:sldMk cId="3637470141" sldId="2147475892"/>
            <ac:spMk id="135" creationId="{F771AF73-F196-1C11-1C14-6DCCD8B710DE}"/>
          </ac:spMkLst>
        </pc:spChg>
        <pc:spChg chg="mod">
          <ac:chgData name="Jayaprakash Venugopal" userId="0f1ac86b-f5b6-47b8-8fe2-9227891c24f7" providerId="ADAL" clId="{647D48E2-527D-48D8-94E2-8DBE1A879621}" dt="2024-09-25T10:15:11.771" v="2143" actId="207"/>
          <ac:spMkLst>
            <pc:docMk/>
            <pc:sldMk cId="3637470141" sldId="2147475892"/>
            <ac:spMk id="136" creationId="{A7E267C4-1BD2-9F8C-D91E-C98067191146}"/>
          </ac:spMkLst>
        </pc:spChg>
        <pc:spChg chg="del mod">
          <ac:chgData name="Jayaprakash Venugopal" userId="0f1ac86b-f5b6-47b8-8fe2-9227891c24f7" providerId="ADAL" clId="{647D48E2-527D-48D8-94E2-8DBE1A879621}" dt="2024-09-25T10:23:10.449" v="2170" actId="478"/>
          <ac:spMkLst>
            <pc:docMk/>
            <pc:sldMk cId="3637470141" sldId="2147475892"/>
            <ac:spMk id="137" creationId="{D02061C7-0217-200C-DC91-8009B94F6C28}"/>
          </ac:spMkLst>
        </pc:spChg>
        <pc:spChg chg="mod">
          <ac:chgData name="Jayaprakash Venugopal" userId="0f1ac86b-f5b6-47b8-8fe2-9227891c24f7" providerId="ADAL" clId="{647D48E2-527D-48D8-94E2-8DBE1A879621}" dt="2024-09-25T10:13:14.612" v="2138"/>
          <ac:spMkLst>
            <pc:docMk/>
            <pc:sldMk cId="3637470141" sldId="2147475892"/>
            <ac:spMk id="138" creationId="{C17A3A2A-A6D2-7595-3DB6-09159C22BD03}"/>
          </ac:spMkLst>
        </pc:spChg>
        <pc:spChg chg="mod">
          <ac:chgData name="Jayaprakash Venugopal" userId="0f1ac86b-f5b6-47b8-8fe2-9227891c24f7" providerId="ADAL" clId="{647D48E2-527D-48D8-94E2-8DBE1A879621}" dt="2024-09-25T10:15:57.060" v="2144" actId="207"/>
          <ac:spMkLst>
            <pc:docMk/>
            <pc:sldMk cId="3637470141" sldId="2147475892"/>
            <ac:spMk id="139" creationId="{CBDF3204-8196-A571-5435-50E3DCF9298D}"/>
          </ac:spMkLst>
        </pc:spChg>
        <pc:spChg chg="mod">
          <ac:chgData name="Jayaprakash Venugopal" userId="0f1ac86b-f5b6-47b8-8fe2-9227891c24f7" providerId="ADAL" clId="{647D48E2-527D-48D8-94E2-8DBE1A879621}" dt="2024-09-25T10:13:14.612" v="2138"/>
          <ac:spMkLst>
            <pc:docMk/>
            <pc:sldMk cId="3637470141" sldId="2147475892"/>
            <ac:spMk id="140" creationId="{20FA7BBD-8AF8-E4A6-90A5-577E26AF3DC6}"/>
          </ac:spMkLst>
        </pc:spChg>
        <pc:spChg chg="mod">
          <ac:chgData name="Jayaprakash Venugopal" userId="0f1ac86b-f5b6-47b8-8fe2-9227891c24f7" providerId="ADAL" clId="{647D48E2-527D-48D8-94E2-8DBE1A879621}" dt="2024-09-25T10:15:11.771" v="2143" actId="207"/>
          <ac:spMkLst>
            <pc:docMk/>
            <pc:sldMk cId="3637470141" sldId="2147475892"/>
            <ac:spMk id="141" creationId="{85945846-110F-C059-01FF-E81AB8A4DA30}"/>
          </ac:spMkLst>
        </pc:spChg>
        <pc:spChg chg="mod">
          <ac:chgData name="Jayaprakash Venugopal" userId="0f1ac86b-f5b6-47b8-8fe2-9227891c24f7" providerId="ADAL" clId="{647D48E2-527D-48D8-94E2-8DBE1A879621}" dt="2024-09-25T10:13:14.612" v="2138"/>
          <ac:spMkLst>
            <pc:docMk/>
            <pc:sldMk cId="3637470141" sldId="2147475892"/>
            <ac:spMk id="142" creationId="{E351E633-8A04-8975-260C-27DEAAAF3706}"/>
          </ac:spMkLst>
        </pc:spChg>
        <pc:spChg chg="mod">
          <ac:chgData name="Jayaprakash Venugopal" userId="0f1ac86b-f5b6-47b8-8fe2-9227891c24f7" providerId="ADAL" clId="{647D48E2-527D-48D8-94E2-8DBE1A879621}" dt="2024-09-25T10:13:14.612" v="2138"/>
          <ac:spMkLst>
            <pc:docMk/>
            <pc:sldMk cId="3637470141" sldId="2147475892"/>
            <ac:spMk id="143" creationId="{EDFB7678-4E63-207F-2C2D-414B47A2B52C}"/>
          </ac:spMkLst>
        </pc:spChg>
        <pc:spChg chg="mod">
          <ac:chgData name="Jayaprakash Venugopal" userId="0f1ac86b-f5b6-47b8-8fe2-9227891c24f7" providerId="ADAL" clId="{647D48E2-527D-48D8-94E2-8DBE1A879621}" dt="2024-09-25T10:13:14.612" v="2138"/>
          <ac:spMkLst>
            <pc:docMk/>
            <pc:sldMk cId="3637470141" sldId="2147475892"/>
            <ac:spMk id="144" creationId="{110B1E52-D98F-B0EE-3314-7D3B32295781}"/>
          </ac:spMkLst>
        </pc:spChg>
        <pc:spChg chg="mod">
          <ac:chgData name="Jayaprakash Venugopal" userId="0f1ac86b-f5b6-47b8-8fe2-9227891c24f7" providerId="ADAL" clId="{647D48E2-527D-48D8-94E2-8DBE1A879621}" dt="2024-09-25T10:13:14.612" v="2138"/>
          <ac:spMkLst>
            <pc:docMk/>
            <pc:sldMk cId="3637470141" sldId="2147475892"/>
            <ac:spMk id="145" creationId="{0BC0083E-2F12-1C19-0C4E-CC153D746A30}"/>
          </ac:spMkLst>
        </pc:spChg>
        <pc:spChg chg="mod">
          <ac:chgData name="Jayaprakash Venugopal" userId="0f1ac86b-f5b6-47b8-8fe2-9227891c24f7" providerId="ADAL" clId="{647D48E2-527D-48D8-94E2-8DBE1A879621}" dt="2024-09-25T10:13:14.612" v="2138"/>
          <ac:spMkLst>
            <pc:docMk/>
            <pc:sldMk cId="3637470141" sldId="2147475892"/>
            <ac:spMk id="146" creationId="{9DEF06FD-93B1-C256-36BF-82138B156BB6}"/>
          </ac:spMkLst>
        </pc:spChg>
        <pc:spChg chg="mod">
          <ac:chgData name="Jayaprakash Venugopal" userId="0f1ac86b-f5b6-47b8-8fe2-9227891c24f7" providerId="ADAL" clId="{647D48E2-527D-48D8-94E2-8DBE1A879621}" dt="2024-09-25T10:13:30.189" v="2140"/>
          <ac:spMkLst>
            <pc:docMk/>
            <pc:sldMk cId="3637470141" sldId="2147475892"/>
            <ac:spMk id="149" creationId="{707A180A-F076-994C-BE93-1CE20BFAA1D9}"/>
          </ac:spMkLst>
        </pc:spChg>
        <pc:spChg chg="del mod">
          <ac:chgData name="Jayaprakash Venugopal" userId="0f1ac86b-f5b6-47b8-8fe2-9227891c24f7" providerId="ADAL" clId="{647D48E2-527D-48D8-94E2-8DBE1A879621}" dt="2024-09-25T10:16:09.012" v="2145" actId="478"/>
          <ac:spMkLst>
            <pc:docMk/>
            <pc:sldMk cId="3637470141" sldId="2147475892"/>
            <ac:spMk id="150" creationId="{698BBFC0-D52F-60BF-A377-F35CE78354B7}"/>
          </ac:spMkLst>
        </pc:spChg>
        <pc:spChg chg="del mod">
          <ac:chgData name="Jayaprakash Venugopal" userId="0f1ac86b-f5b6-47b8-8fe2-9227891c24f7" providerId="ADAL" clId="{647D48E2-527D-48D8-94E2-8DBE1A879621}" dt="2024-09-25T10:16:13.282" v="2146" actId="478"/>
          <ac:spMkLst>
            <pc:docMk/>
            <pc:sldMk cId="3637470141" sldId="2147475892"/>
            <ac:spMk id="151" creationId="{56A6F006-161A-1745-F65C-9C45B0989BCD}"/>
          </ac:spMkLst>
        </pc:spChg>
        <pc:spChg chg="mod">
          <ac:chgData name="Jayaprakash Venugopal" userId="0f1ac86b-f5b6-47b8-8fe2-9227891c24f7" providerId="ADAL" clId="{647D48E2-527D-48D8-94E2-8DBE1A879621}" dt="2024-09-25T10:13:30.189" v="2140"/>
          <ac:spMkLst>
            <pc:docMk/>
            <pc:sldMk cId="3637470141" sldId="2147475892"/>
            <ac:spMk id="154" creationId="{E67BD434-3DBC-9385-8158-E913A75FFF39}"/>
          </ac:spMkLst>
        </pc:spChg>
        <pc:spChg chg="mod">
          <ac:chgData name="Jayaprakash Venugopal" userId="0f1ac86b-f5b6-47b8-8fe2-9227891c24f7" providerId="ADAL" clId="{647D48E2-527D-48D8-94E2-8DBE1A879621}" dt="2024-09-25T10:13:30.189" v="2140"/>
          <ac:spMkLst>
            <pc:docMk/>
            <pc:sldMk cId="3637470141" sldId="2147475892"/>
            <ac:spMk id="155" creationId="{2DAEC0DD-8FF3-1D37-FBAE-1C01B294E953}"/>
          </ac:spMkLst>
        </pc:spChg>
        <pc:spChg chg="mod">
          <ac:chgData name="Jayaprakash Venugopal" userId="0f1ac86b-f5b6-47b8-8fe2-9227891c24f7" providerId="ADAL" clId="{647D48E2-527D-48D8-94E2-8DBE1A879621}" dt="2024-09-25T10:16:43.059" v="2147" actId="207"/>
          <ac:spMkLst>
            <pc:docMk/>
            <pc:sldMk cId="3637470141" sldId="2147475892"/>
            <ac:spMk id="156" creationId="{1CC57744-3395-693B-3496-E0097066AF44}"/>
          </ac:spMkLst>
        </pc:spChg>
        <pc:spChg chg="mod">
          <ac:chgData name="Jayaprakash Venugopal" userId="0f1ac86b-f5b6-47b8-8fe2-9227891c24f7" providerId="ADAL" clId="{647D48E2-527D-48D8-94E2-8DBE1A879621}" dt="2024-09-25T10:16:43.059" v="2147" actId="207"/>
          <ac:spMkLst>
            <pc:docMk/>
            <pc:sldMk cId="3637470141" sldId="2147475892"/>
            <ac:spMk id="157" creationId="{C2B9E705-6C57-5B71-38C3-D0FAEEA166FB}"/>
          </ac:spMkLst>
        </pc:spChg>
        <pc:spChg chg="del mod">
          <ac:chgData name="Jayaprakash Venugopal" userId="0f1ac86b-f5b6-47b8-8fe2-9227891c24f7" providerId="ADAL" clId="{647D48E2-527D-48D8-94E2-8DBE1A879621}" dt="2024-09-25T10:58:50.187" v="2172" actId="478"/>
          <ac:spMkLst>
            <pc:docMk/>
            <pc:sldMk cId="3637470141" sldId="2147475892"/>
            <ac:spMk id="158" creationId="{6E28EECC-D5F4-B5BB-E79C-EA3B4DE35804}"/>
          </ac:spMkLst>
        </pc:spChg>
        <pc:spChg chg="mod">
          <ac:chgData name="Jayaprakash Venugopal" userId="0f1ac86b-f5b6-47b8-8fe2-9227891c24f7" providerId="ADAL" clId="{647D48E2-527D-48D8-94E2-8DBE1A879621}" dt="2024-09-25T10:13:30.189" v="2140"/>
          <ac:spMkLst>
            <pc:docMk/>
            <pc:sldMk cId="3637470141" sldId="2147475892"/>
            <ac:spMk id="159" creationId="{EE5E9450-4FF0-EA8D-A24D-4D912D7779BE}"/>
          </ac:spMkLst>
        </pc:spChg>
        <pc:spChg chg="mod">
          <ac:chgData name="Jayaprakash Venugopal" userId="0f1ac86b-f5b6-47b8-8fe2-9227891c24f7" providerId="ADAL" clId="{647D48E2-527D-48D8-94E2-8DBE1A879621}" dt="2024-09-25T10:16:43.059" v="2147" actId="207"/>
          <ac:spMkLst>
            <pc:docMk/>
            <pc:sldMk cId="3637470141" sldId="2147475892"/>
            <ac:spMk id="160" creationId="{97E4EE2D-5AE9-591F-57E2-1D88C3EEB1F9}"/>
          </ac:spMkLst>
        </pc:spChg>
        <pc:spChg chg="mod">
          <ac:chgData name="Jayaprakash Venugopal" userId="0f1ac86b-f5b6-47b8-8fe2-9227891c24f7" providerId="ADAL" clId="{647D48E2-527D-48D8-94E2-8DBE1A879621}" dt="2024-09-25T10:13:30.189" v="2140"/>
          <ac:spMkLst>
            <pc:docMk/>
            <pc:sldMk cId="3637470141" sldId="2147475892"/>
            <ac:spMk id="161" creationId="{F39952DE-911A-33C4-68BF-47620908911A}"/>
          </ac:spMkLst>
        </pc:spChg>
        <pc:spChg chg="mod">
          <ac:chgData name="Jayaprakash Venugopal" userId="0f1ac86b-f5b6-47b8-8fe2-9227891c24f7" providerId="ADAL" clId="{647D48E2-527D-48D8-94E2-8DBE1A879621}" dt="2024-09-25T10:16:43.059" v="2147" actId="207"/>
          <ac:spMkLst>
            <pc:docMk/>
            <pc:sldMk cId="3637470141" sldId="2147475892"/>
            <ac:spMk id="162" creationId="{10628429-8BF4-9BD1-1199-42A9C4EF0E87}"/>
          </ac:spMkLst>
        </pc:spChg>
        <pc:spChg chg="mod">
          <ac:chgData name="Jayaprakash Venugopal" userId="0f1ac86b-f5b6-47b8-8fe2-9227891c24f7" providerId="ADAL" clId="{647D48E2-527D-48D8-94E2-8DBE1A879621}" dt="2024-09-25T10:13:30.189" v="2140"/>
          <ac:spMkLst>
            <pc:docMk/>
            <pc:sldMk cId="3637470141" sldId="2147475892"/>
            <ac:spMk id="163" creationId="{FA8EFA7C-A8EE-494C-ADF4-EAA902578042}"/>
          </ac:spMkLst>
        </pc:spChg>
        <pc:spChg chg="mod">
          <ac:chgData name="Jayaprakash Venugopal" userId="0f1ac86b-f5b6-47b8-8fe2-9227891c24f7" providerId="ADAL" clId="{647D48E2-527D-48D8-94E2-8DBE1A879621}" dt="2024-09-25T10:13:30.189" v="2140"/>
          <ac:spMkLst>
            <pc:docMk/>
            <pc:sldMk cId="3637470141" sldId="2147475892"/>
            <ac:spMk id="164" creationId="{F6CB1ADA-5681-6586-B82A-687340A65F57}"/>
          </ac:spMkLst>
        </pc:spChg>
        <pc:spChg chg="mod">
          <ac:chgData name="Jayaprakash Venugopal" userId="0f1ac86b-f5b6-47b8-8fe2-9227891c24f7" providerId="ADAL" clId="{647D48E2-527D-48D8-94E2-8DBE1A879621}" dt="2024-09-25T10:13:30.189" v="2140"/>
          <ac:spMkLst>
            <pc:docMk/>
            <pc:sldMk cId="3637470141" sldId="2147475892"/>
            <ac:spMk id="165" creationId="{6B7B8C6E-D42D-B27A-61F0-31EA6293C5B1}"/>
          </ac:spMkLst>
        </pc:spChg>
        <pc:spChg chg="mod">
          <ac:chgData name="Jayaprakash Venugopal" userId="0f1ac86b-f5b6-47b8-8fe2-9227891c24f7" providerId="ADAL" clId="{647D48E2-527D-48D8-94E2-8DBE1A879621}" dt="2024-09-25T10:13:30.189" v="2140"/>
          <ac:spMkLst>
            <pc:docMk/>
            <pc:sldMk cId="3637470141" sldId="2147475892"/>
            <ac:spMk id="166" creationId="{6B5A43DF-8C19-7643-054F-8F3FF531E828}"/>
          </ac:spMkLst>
        </pc:spChg>
        <pc:spChg chg="mod">
          <ac:chgData name="Jayaprakash Venugopal" userId="0f1ac86b-f5b6-47b8-8fe2-9227891c24f7" providerId="ADAL" clId="{647D48E2-527D-48D8-94E2-8DBE1A879621}" dt="2024-09-25T10:13:30.189" v="2140"/>
          <ac:spMkLst>
            <pc:docMk/>
            <pc:sldMk cId="3637470141" sldId="2147475892"/>
            <ac:spMk id="167" creationId="{949F1BE2-9F5F-D9E8-575D-2D7423543CD7}"/>
          </ac:spMkLst>
        </pc:spChg>
        <pc:spChg chg="add mod ord">
          <ac:chgData name="Jayaprakash Venugopal" userId="0f1ac86b-f5b6-47b8-8fe2-9227891c24f7" providerId="ADAL" clId="{647D48E2-527D-48D8-94E2-8DBE1A879621}" dt="2024-09-25T10:58:55.408" v="2173" actId="167"/>
          <ac:spMkLst>
            <pc:docMk/>
            <pc:sldMk cId="3637470141" sldId="2147475892"/>
            <ac:spMk id="168" creationId="{320983E6-7187-1472-6D3A-FA9E2A96E3FF}"/>
          </ac:spMkLst>
        </pc:spChg>
        <pc:spChg chg="add mod ord">
          <ac:chgData name="Jayaprakash Venugopal" userId="0f1ac86b-f5b6-47b8-8fe2-9227891c24f7" providerId="ADAL" clId="{647D48E2-527D-48D8-94E2-8DBE1A879621}" dt="2024-09-25T10:58:43.829" v="2171" actId="167"/>
          <ac:spMkLst>
            <pc:docMk/>
            <pc:sldMk cId="3637470141" sldId="2147475892"/>
            <ac:spMk id="169" creationId="{793E0E96-1679-8CFF-9548-A937C04C99E0}"/>
          </ac:spMkLst>
        </pc:spChg>
        <pc:grpChg chg="add mod">
          <ac:chgData name="Jayaprakash Venugopal" userId="0f1ac86b-f5b6-47b8-8fe2-9227891c24f7" providerId="ADAL" clId="{647D48E2-527D-48D8-94E2-8DBE1A879621}" dt="2024-09-25T10:02:09.195" v="2132" actId="1035"/>
          <ac:grpSpMkLst>
            <pc:docMk/>
            <pc:sldMk cId="3637470141" sldId="2147475892"/>
            <ac:grpSpMk id="27" creationId="{4381570E-A2F1-F575-45AB-A196A932B761}"/>
          </ac:grpSpMkLst>
        </pc:grpChg>
        <pc:grpChg chg="add mod">
          <ac:chgData name="Jayaprakash Venugopal" userId="0f1ac86b-f5b6-47b8-8fe2-9227891c24f7" providerId="ADAL" clId="{647D48E2-527D-48D8-94E2-8DBE1A879621}" dt="2024-09-25T09:53:27.157" v="2069" actId="164"/>
          <ac:grpSpMkLst>
            <pc:docMk/>
            <pc:sldMk cId="3637470141" sldId="2147475892"/>
            <ac:grpSpMk id="28" creationId="{FA936C06-A4C1-AC89-B954-B61C2FBA4977}"/>
          </ac:grpSpMkLst>
        </pc:grpChg>
        <pc:grpChg chg="add del mod">
          <ac:chgData name="Jayaprakash Venugopal" userId="0f1ac86b-f5b6-47b8-8fe2-9227891c24f7" providerId="ADAL" clId="{647D48E2-527D-48D8-94E2-8DBE1A879621}" dt="2024-09-25T09:46:55.297" v="2008" actId="478"/>
          <ac:grpSpMkLst>
            <pc:docMk/>
            <pc:sldMk cId="3637470141" sldId="2147475892"/>
            <ac:grpSpMk id="45" creationId="{305941DE-A819-F6F0-60DA-4E8B70F05F5F}"/>
          </ac:grpSpMkLst>
        </pc:grpChg>
        <pc:grpChg chg="add del mod">
          <ac:chgData name="Jayaprakash Venugopal" userId="0f1ac86b-f5b6-47b8-8fe2-9227891c24f7" providerId="ADAL" clId="{647D48E2-527D-48D8-94E2-8DBE1A879621}" dt="2024-09-25T09:53:40.287" v="2070" actId="478"/>
          <ac:grpSpMkLst>
            <pc:docMk/>
            <pc:sldMk cId="3637470141" sldId="2147475892"/>
            <ac:grpSpMk id="62" creationId="{647A55C5-34CF-FA1C-BF49-DB6389A375BD}"/>
          </ac:grpSpMkLst>
        </pc:grpChg>
        <pc:grpChg chg="add mod">
          <ac:chgData name="Jayaprakash Venugopal" userId="0f1ac86b-f5b6-47b8-8fe2-9227891c24f7" providerId="ADAL" clId="{647D48E2-527D-48D8-94E2-8DBE1A879621}" dt="2024-09-25T10:02:09.195" v="2132" actId="1035"/>
          <ac:grpSpMkLst>
            <pc:docMk/>
            <pc:sldMk cId="3637470141" sldId="2147475892"/>
            <ac:grpSpMk id="83" creationId="{33F02E65-9C8B-99F8-DD57-AE172897B567}"/>
          </ac:grpSpMkLst>
        </pc:grpChg>
        <pc:grpChg chg="add mod">
          <ac:chgData name="Jayaprakash Venugopal" userId="0f1ac86b-f5b6-47b8-8fe2-9227891c24f7" providerId="ADAL" clId="{647D48E2-527D-48D8-94E2-8DBE1A879621}" dt="2024-09-25T10:02:09.195" v="2132" actId="1035"/>
          <ac:grpSpMkLst>
            <pc:docMk/>
            <pc:sldMk cId="3637470141" sldId="2147475892"/>
            <ac:grpSpMk id="84" creationId="{C66788CB-6993-37CB-2D18-FA5E3414CC67}"/>
          </ac:grpSpMkLst>
        </pc:grpChg>
        <pc:grpChg chg="mod">
          <ac:chgData name="Jayaprakash Venugopal" userId="0f1ac86b-f5b6-47b8-8fe2-9227891c24f7" providerId="ADAL" clId="{647D48E2-527D-48D8-94E2-8DBE1A879621}" dt="2024-09-25T09:53:49.248" v="2072"/>
          <ac:grpSpMkLst>
            <pc:docMk/>
            <pc:sldMk cId="3637470141" sldId="2147475892"/>
            <ac:grpSpMk id="85" creationId="{EE12891C-3E4D-1AA5-F112-D8F03EF0CD0A}"/>
          </ac:grpSpMkLst>
        </pc:grpChg>
        <pc:grpChg chg="add mod">
          <ac:chgData name="Jayaprakash Venugopal" userId="0f1ac86b-f5b6-47b8-8fe2-9227891c24f7" providerId="ADAL" clId="{647D48E2-527D-48D8-94E2-8DBE1A879621}" dt="2024-09-25T10:02:31.198" v="2134" actId="1076"/>
          <ac:grpSpMkLst>
            <pc:docMk/>
            <pc:sldMk cId="3637470141" sldId="2147475892"/>
            <ac:grpSpMk id="105" creationId="{5A164598-2206-C088-885B-D6BA9B816549}"/>
          </ac:grpSpMkLst>
        </pc:grpChg>
        <pc:grpChg chg="mod">
          <ac:chgData name="Jayaprakash Venugopal" userId="0f1ac86b-f5b6-47b8-8fe2-9227891c24f7" providerId="ADAL" clId="{647D48E2-527D-48D8-94E2-8DBE1A879621}" dt="2024-09-25T10:00:33.493" v="2097"/>
          <ac:grpSpMkLst>
            <pc:docMk/>
            <pc:sldMk cId="3637470141" sldId="2147475892"/>
            <ac:grpSpMk id="106" creationId="{C3EB0643-64C1-6A50-BE97-85B9CDEA1620}"/>
          </ac:grpSpMkLst>
        </pc:grpChg>
        <pc:grpChg chg="add mod">
          <ac:chgData name="Jayaprakash Venugopal" userId="0f1ac86b-f5b6-47b8-8fe2-9227891c24f7" providerId="ADAL" clId="{647D48E2-527D-48D8-94E2-8DBE1A879621}" dt="2024-09-25T10:13:23.094" v="2139" actId="1076"/>
          <ac:grpSpMkLst>
            <pc:docMk/>
            <pc:sldMk cId="3637470141" sldId="2147475892"/>
            <ac:grpSpMk id="126" creationId="{710C162D-8E79-8ED5-2C0E-F8135ACC9B76}"/>
          </ac:grpSpMkLst>
        </pc:grpChg>
        <pc:grpChg chg="mod">
          <ac:chgData name="Jayaprakash Venugopal" userId="0f1ac86b-f5b6-47b8-8fe2-9227891c24f7" providerId="ADAL" clId="{647D48E2-527D-48D8-94E2-8DBE1A879621}" dt="2024-09-25T10:13:14.612" v="2138"/>
          <ac:grpSpMkLst>
            <pc:docMk/>
            <pc:sldMk cId="3637470141" sldId="2147475892"/>
            <ac:grpSpMk id="127" creationId="{42E4F172-D964-B6D3-B849-B4CE57458D88}"/>
          </ac:grpSpMkLst>
        </pc:grpChg>
        <pc:grpChg chg="add mod">
          <ac:chgData name="Jayaprakash Venugopal" userId="0f1ac86b-f5b6-47b8-8fe2-9227891c24f7" providerId="ADAL" clId="{647D48E2-527D-48D8-94E2-8DBE1A879621}" dt="2024-09-25T10:13:37.196" v="2141" actId="1076"/>
          <ac:grpSpMkLst>
            <pc:docMk/>
            <pc:sldMk cId="3637470141" sldId="2147475892"/>
            <ac:grpSpMk id="147" creationId="{1A858720-9EF9-0D7A-30A5-EE30CBC8676C}"/>
          </ac:grpSpMkLst>
        </pc:grpChg>
        <pc:grpChg chg="mod">
          <ac:chgData name="Jayaprakash Venugopal" userId="0f1ac86b-f5b6-47b8-8fe2-9227891c24f7" providerId="ADAL" clId="{647D48E2-527D-48D8-94E2-8DBE1A879621}" dt="2024-09-25T10:13:30.189" v="2140"/>
          <ac:grpSpMkLst>
            <pc:docMk/>
            <pc:sldMk cId="3637470141" sldId="2147475892"/>
            <ac:grpSpMk id="148" creationId="{6D107878-9A74-1AB8-16BB-606BA91A1B99}"/>
          </ac:grpSpMkLst>
        </pc:grpChg>
        <pc:picChg chg="add del mod">
          <ac:chgData name="Jayaprakash Venugopal" userId="0f1ac86b-f5b6-47b8-8fe2-9227891c24f7" providerId="ADAL" clId="{647D48E2-527D-48D8-94E2-8DBE1A879621}" dt="2024-09-25T09:37:09.158" v="1889" actId="478"/>
          <ac:picMkLst>
            <pc:docMk/>
            <pc:sldMk cId="3637470141" sldId="2147475892"/>
            <ac:picMk id="2" creationId="{8E2B98AF-221D-505C-F166-14EE7FA25938}"/>
          </ac:picMkLst>
        </pc:picChg>
        <pc:picChg chg="del">
          <ac:chgData name="Jayaprakash Venugopal" userId="0f1ac86b-f5b6-47b8-8fe2-9227891c24f7" providerId="ADAL" clId="{647D48E2-527D-48D8-94E2-8DBE1A879621}" dt="2024-09-25T09:35:25.424" v="1883" actId="478"/>
          <ac:picMkLst>
            <pc:docMk/>
            <pc:sldMk cId="3637470141" sldId="2147475892"/>
            <ac:picMk id="3" creationId="{7AAB9D67-56F1-A082-E60B-0E1BF2C7079F}"/>
          </ac:picMkLst>
        </pc:picChg>
        <pc:cxnChg chg="add mod">
          <ac:chgData name="Jayaprakash Venugopal" userId="0f1ac86b-f5b6-47b8-8fe2-9227891c24f7" providerId="ADAL" clId="{647D48E2-527D-48D8-94E2-8DBE1A879621}" dt="2024-09-25T09:46:19.321" v="2003" actId="164"/>
          <ac:cxnSpMkLst>
            <pc:docMk/>
            <pc:sldMk cId="3637470141" sldId="2147475892"/>
            <ac:cxnSpMk id="5" creationId="{BBA8F551-C3A7-980F-C082-C684DD4E5E2E}"/>
          </ac:cxnSpMkLst>
        </pc:cxnChg>
        <pc:cxnChg chg="add mod">
          <ac:chgData name="Jayaprakash Venugopal" userId="0f1ac86b-f5b6-47b8-8fe2-9227891c24f7" providerId="ADAL" clId="{647D48E2-527D-48D8-94E2-8DBE1A879621}" dt="2024-09-25T09:46:19.321" v="2003" actId="164"/>
          <ac:cxnSpMkLst>
            <pc:docMk/>
            <pc:sldMk cId="3637470141" sldId="2147475892"/>
            <ac:cxnSpMk id="9" creationId="{883959E8-A678-8DFC-5718-031880D2AAC4}"/>
          </ac:cxnSpMkLst>
        </pc:cxnChg>
        <pc:cxnChg chg="mod">
          <ac:chgData name="Jayaprakash Venugopal" userId="0f1ac86b-f5b6-47b8-8fe2-9227891c24f7" providerId="ADAL" clId="{647D48E2-527D-48D8-94E2-8DBE1A879621}" dt="2024-09-25T09:46:26.862" v="2004"/>
          <ac:cxnSpMkLst>
            <pc:docMk/>
            <pc:sldMk cId="3637470141" sldId="2147475892"/>
            <ac:cxnSpMk id="29" creationId="{E2A16972-AFD6-F3E5-31BC-E24EA932C4DA}"/>
          </ac:cxnSpMkLst>
        </pc:cxnChg>
        <pc:cxnChg chg="mod">
          <ac:chgData name="Jayaprakash Venugopal" userId="0f1ac86b-f5b6-47b8-8fe2-9227891c24f7" providerId="ADAL" clId="{647D48E2-527D-48D8-94E2-8DBE1A879621}" dt="2024-09-25T09:46:26.862" v="2004"/>
          <ac:cxnSpMkLst>
            <pc:docMk/>
            <pc:sldMk cId="3637470141" sldId="2147475892"/>
            <ac:cxnSpMk id="30" creationId="{73FF7BD1-8B02-921E-0018-23DC96D96A83}"/>
          </ac:cxnSpMkLst>
        </pc:cxnChg>
        <pc:cxnChg chg="mod">
          <ac:chgData name="Jayaprakash Venugopal" userId="0f1ac86b-f5b6-47b8-8fe2-9227891c24f7" providerId="ADAL" clId="{647D48E2-527D-48D8-94E2-8DBE1A879621}" dt="2024-09-25T09:46:34.448" v="2006"/>
          <ac:cxnSpMkLst>
            <pc:docMk/>
            <pc:sldMk cId="3637470141" sldId="2147475892"/>
            <ac:cxnSpMk id="46" creationId="{96C31165-144B-DB6D-A3C2-B007910EBD8E}"/>
          </ac:cxnSpMkLst>
        </pc:cxnChg>
        <pc:cxnChg chg="mod">
          <ac:chgData name="Jayaprakash Venugopal" userId="0f1ac86b-f5b6-47b8-8fe2-9227891c24f7" providerId="ADAL" clId="{647D48E2-527D-48D8-94E2-8DBE1A879621}" dt="2024-09-25T09:46:34.448" v="2006"/>
          <ac:cxnSpMkLst>
            <pc:docMk/>
            <pc:sldMk cId="3637470141" sldId="2147475892"/>
            <ac:cxnSpMk id="47" creationId="{3A54F32A-47B2-6FFD-2CF9-76E6C85FDAB4}"/>
          </ac:cxnSpMkLst>
        </pc:cxnChg>
        <pc:cxnChg chg="mod">
          <ac:chgData name="Jayaprakash Venugopal" userId="0f1ac86b-f5b6-47b8-8fe2-9227891c24f7" providerId="ADAL" clId="{647D48E2-527D-48D8-94E2-8DBE1A879621}" dt="2024-09-25T09:47:03.295" v="2010"/>
          <ac:cxnSpMkLst>
            <pc:docMk/>
            <pc:sldMk cId="3637470141" sldId="2147475892"/>
            <ac:cxnSpMk id="63" creationId="{CBB33A5D-93E5-AEFE-E69C-976B8992F6EB}"/>
          </ac:cxnSpMkLst>
        </pc:cxnChg>
        <pc:cxnChg chg="mod">
          <ac:chgData name="Jayaprakash Venugopal" userId="0f1ac86b-f5b6-47b8-8fe2-9227891c24f7" providerId="ADAL" clId="{647D48E2-527D-48D8-94E2-8DBE1A879621}" dt="2024-09-25T09:47:03.295" v="2010"/>
          <ac:cxnSpMkLst>
            <pc:docMk/>
            <pc:sldMk cId="3637470141" sldId="2147475892"/>
            <ac:cxnSpMk id="64" creationId="{3F8278A9-55A7-B742-9E20-992F99DC824C}"/>
          </ac:cxnSpMkLst>
        </pc:cxnChg>
        <pc:cxnChg chg="mod">
          <ac:chgData name="Jayaprakash Venugopal" userId="0f1ac86b-f5b6-47b8-8fe2-9227891c24f7" providerId="ADAL" clId="{647D48E2-527D-48D8-94E2-8DBE1A879621}" dt="2024-09-25T09:53:49.248" v="2072"/>
          <ac:cxnSpMkLst>
            <pc:docMk/>
            <pc:sldMk cId="3637470141" sldId="2147475892"/>
            <ac:cxnSpMk id="89" creationId="{755B83C8-D569-7F4C-D851-FDA0EB6F019D}"/>
          </ac:cxnSpMkLst>
        </pc:cxnChg>
        <pc:cxnChg chg="mod">
          <ac:chgData name="Jayaprakash Venugopal" userId="0f1ac86b-f5b6-47b8-8fe2-9227891c24f7" providerId="ADAL" clId="{647D48E2-527D-48D8-94E2-8DBE1A879621}" dt="2024-09-25T09:53:49.248" v="2072"/>
          <ac:cxnSpMkLst>
            <pc:docMk/>
            <pc:sldMk cId="3637470141" sldId="2147475892"/>
            <ac:cxnSpMk id="90" creationId="{2C0BF603-6CE8-F4CC-BFF0-B43698B25B46}"/>
          </ac:cxnSpMkLst>
        </pc:cxnChg>
        <pc:cxnChg chg="mod">
          <ac:chgData name="Jayaprakash Venugopal" userId="0f1ac86b-f5b6-47b8-8fe2-9227891c24f7" providerId="ADAL" clId="{647D48E2-527D-48D8-94E2-8DBE1A879621}" dt="2024-09-25T10:00:33.493" v="2097"/>
          <ac:cxnSpMkLst>
            <pc:docMk/>
            <pc:sldMk cId="3637470141" sldId="2147475892"/>
            <ac:cxnSpMk id="110" creationId="{3884215A-B784-3F86-3803-093C35540B9E}"/>
          </ac:cxnSpMkLst>
        </pc:cxnChg>
        <pc:cxnChg chg="mod">
          <ac:chgData name="Jayaprakash Venugopal" userId="0f1ac86b-f5b6-47b8-8fe2-9227891c24f7" providerId="ADAL" clId="{647D48E2-527D-48D8-94E2-8DBE1A879621}" dt="2024-09-25T10:00:33.493" v="2097"/>
          <ac:cxnSpMkLst>
            <pc:docMk/>
            <pc:sldMk cId="3637470141" sldId="2147475892"/>
            <ac:cxnSpMk id="111" creationId="{A71D4150-3BB8-9C64-B5E5-2BBBDB8B84F4}"/>
          </ac:cxnSpMkLst>
        </pc:cxnChg>
        <pc:cxnChg chg="mod">
          <ac:chgData name="Jayaprakash Venugopal" userId="0f1ac86b-f5b6-47b8-8fe2-9227891c24f7" providerId="ADAL" clId="{647D48E2-527D-48D8-94E2-8DBE1A879621}" dt="2024-09-25T10:13:14.612" v="2138"/>
          <ac:cxnSpMkLst>
            <pc:docMk/>
            <pc:sldMk cId="3637470141" sldId="2147475892"/>
            <ac:cxnSpMk id="131" creationId="{8E850EFA-8004-30E0-B04E-CDEF50E30BC5}"/>
          </ac:cxnSpMkLst>
        </pc:cxnChg>
        <pc:cxnChg chg="mod">
          <ac:chgData name="Jayaprakash Venugopal" userId="0f1ac86b-f5b6-47b8-8fe2-9227891c24f7" providerId="ADAL" clId="{647D48E2-527D-48D8-94E2-8DBE1A879621}" dt="2024-09-25T10:13:14.612" v="2138"/>
          <ac:cxnSpMkLst>
            <pc:docMk/>
            <pc:sldMk cId="3637470141" sldId="2147475892"/>
            <ac:cxnSpMk id="132" creationId="{AE4DACD4-169F-5CBD-059A-9A37015C126B}"/>
          </ac:cxnSpMkLst>
        </pc:cxnChg>
        <pc:cxnChg chg="mod">
          <ac:chgData name="Jayaprakash Venugopal" userId="0f1ac86b-f5b6-47b8-8fe2-9227891c24f7" providerId="ADAL" clId="{647D48E2-527D-48D8-94E2-8DBE1A879621}" dt="2024-09-25T10:13:30.189" v="2140"/>
          <ac:cxnSpMkLst>
            <pc:docMk/>
            <pc:sldMk cId="3637470141" sldId="2147475892"/>
            <ac:cxnSpMk id="152" creationId="{8DD440EE-EDA6-EFBC-E95A-FB2B68E55986}"/>
          </ac:cxnSpMkLst>
        </pc:cxnChg>
        <pc:cxnChg chg="mod">
          <ac:chgData name="Jayaprakash Venugopal" userId="0f1ac86b-f5b6-47b8-8fe2-9227891c24f7" providerId="ADAL" clId="{647D48E2-527D-48D8-94E2-8DBE1A879621}" dt="2024-09-25T10:13:30.189" v="2140"/>
          <ac:cxnSpMkLst>
            <pc:docMk/>
            <pc:sldMk cId="3637470141" sldId="2147475892"/>
            <ac:cxnSpMk id="153" creationId="{B7FD1D19-A83A-4437-2729-1C02DC219631}"/>
          </ac:cxnSpMkLst>
        </pc:cxnChg>
      </pc:sldChg>
      <pc:sldChg chg="add del">
        <pc:chgData name="Jayaprakash Venugopal" userId="0f1ac86b-f5b6-47b8-8fe2-9227891c24f7" providerId="ADAL" clId="{647D48E2-527D-48D8-94E2-8DBE1A879621}" dt="2024-09-25T09:35:29.425" v="1885"/>
        <pc:sldMkLst>
          <pc:docMk/>
          <pc:sldMk cId="122147401" sldId="2147475893"/>
        </pc:sldMkLst>
      </pc:sldChg>
      <pc:sldChg chg="addSp delSp modSp add mod modAnim">
        <pc:chgData name="Jayaprakash Venugopal" userId="0f1ac86b-f5b6-47b8-8fe2-9227891c24f7" providerId="ADAL" clId="{647D48E2-527D-48D8-94E2-8DBE1A879621}" dt="2024-09-26T05:34:57.897" v="2549" actId="1038"/>
        <pc:sldMkLst>
          <pc:docMk/>
          <pc:sldMk cId="3069124395" sldId="2147475893"/>
        </pc:sldMkLst>
        <pc:spChg chg="add mod">
          <ac:chgData name="Jayaprakash Venugopal" userId="0f1ac86b-f5b6-47b8-8fe2-9227891c24f7" providerId="ADAL" clId="{647D48E2-527D-48D8-94E2-8DBE1A879621}" dt="2024-09-25T12:00:27.577" v="2222" actId="113"/>
          <ac:spMkLst>
            <pc:docMk/>
            <pc:sldMk cId="3069124395" sldId="2147475893"/>
            <ac:spMk id="3" creationId="{EE39B442-5F10-D295-7017-C7D0B0AC37B5}"/>
          </ac:spMkLst>
        </pc:spChg>
        <pc:spChg chg="del">
          <ac:chgData name="Jayaprakash Venugopal" userId="0f1ac86b-f5b6-47b8-8fe2-9227891c24f7" providerId="ADAL" clId="{647D48E2-527D-48D8-94E2-8DBE1A879621}" dt="2024-09-25T11:22:02.361" v="2187" actId="478"/>
          <ac:spMkLst>
            <pc:docMk/>
            <pc:sldMk cId="3069124395" sldId="2147475893"/>
            <ac:spMk id="5" creationId="{29835605-FC0C-F1D0-0896-9A62DE6A9AE1}"/>
          </ac:spMkLst>
        </pc:spChg>
        <pc:spChg chg="mod">
          <ac:chgData name="Jayaprakash Venugopal" userId="0f1ac86b-f5b6-47b8-8fe2-9227891c24f7" providerId="ADAL" clId="{647D48E2-527D-48D8-94E2-8DBE1A879621}" dt="2024-09-25T11:26:40.062" v="2201" actId="20577"/>
          <ac:spMkLst>
            <pc:docMk/>
            <pc:sldMk cId="3069124395" sldId="2147475893"/>
            <ac:spMk id="7" creationId="{0A92719C-56E4-4386-6104-B59746BECBCA}"/>
          </ac:spMkLst>
        </pc:spChg>
        <pc:spChg chg="add mod topLvl">
          <ac:chgData name="Jayaprakash Venugopal" userId="0f1ac86b-f5b6-47b8-8fe2-9227891c24f7" providerId="ADAL" clId="{647D48E2-527D-48D8-94E2-8DBE1A879621}" dt="2024-09-26T05:34:20.697" v="2539" actId="164"/>
          <ac:spMkLst>
            <pc:docMk/>
            <pc:sldMk cId="3069124395" sldId="2147475893"/>
            <ac:spMk id="8" creationId="{C2A3ABAB-96C8-50AB-7EDF-2A437AA21D46}"/>
          </ac:spMkLst>
        </pc:spChg>
        <pc:spChg chg="add del mod">
          <ac:chgData name="Jayaprakash Venugopal" userId="0f1ac86b-f5b6-47b8-8fe2-9227891c24f7" providerId="ADAL" clId="{647D48E2-527D-48D8-94E2-8DBE1A879621}" dt="2024-09-26T05:14:15.923" v="2367" actId="478"/>
          <ac:spMkLst>
            <pc:docMk/>
            <pc:sldMk cId="3069124395" sldId="2147475893"/>
            <ac:spMk id="9" creationId="{1095DB85-83E1-5A0E-5D26-BEB8B6A3DCA3}"/>
          </ac:spMkLst>
        </pc:spChg>
        <pc:spChg chg="add mod topLvl">
          <ac:chgData name="Jayaprakash Venugopal" userId="0f1ac86b-f5b6-47b8-8fe2-9227891c24f7" providerId="ADAL" clId="{647D48E2-527D-48D8-94E2-8DBE1A879621}" dt="2024-09-26T05:34:20.697" v="2539" actId="164"/>
          <ac:spMkLst>
            <pc:docMk/>
            <pc:sldMk cId="3069124395" sldId="2147475893"/>
            <ac:spMk id="10" creationId="{747447BA-B47B-350F-5B84-3924DF6F5317}"/>
          </ac:spMkLst>
        </pc:spChg>
        <pc:spChg chg="add mod topLvl">
          <ac:chgData name="Jayaprakash Venugopal" userId="0f1ac86b-f5b6-47b8-8fe2-9227891c24f7" providerId="ADAL" clId="{647D48E2-527D-48D8-94E2-8DBE1A879621}" dt="2024-09-26T05:34:20.697" v="2539" actId="164"/>
          <ac:spMkLst>
            <pc:docMk/>
            <pc:sldMk cId="3069124395" sldId="2147475893"/>
            <ac:spMk id="11" creationId="{705D9D30-E8A7-83FF-C2D3-A7B71B92A167}"/>
          </ac:spMkLst>
        </pc:spChg>
        <pc:spChg chg="add mod topLvl">
          <ac:chgData name="Jayaprakash Venugopal" userId="0f1ac86b-f5b6-47b8-8fe2-9227891c24f7" providerId="ADAL" clId="{647D48E2-527D-48D8-94E2-8DBE1A879621}" dt="2024-09-26T05:34:20.697" v="2539" actId="164"/>
          <ac:spMkLst>
            <pc:docMk/>
            <pc:sldMk cId="3069124395" sldId="2147475893"/>
            <ac:spMk id="12" creationId="{05C641B0-2E3D-E2A7-E7AD-2D0D540432DA}"/>
          </ac:spMkLst>
        </pc:spChg>
        <pc:spChg chg="add mod topLvl">
          <ac:chgData name="Jayaprakash Venugopal" userId="0f1ac86b-f5b6-47b8-8fe2-9227891c24f7" providerId="ADAL" clId="{647D48E2-527D-48D8-94E2-8DBE1A879621}" dt="2024-09-26T05:34:20.697" v="2539" actId="164"/>
          <ac:spMkLst>
            <pc:docMk/>
            <pc:sldMk cId="3069124395" sldId="2147475893"/>
            <ac:spMk id="13" creationId="{9738D917-4686-6362-A283-5765EC2CE691}"/>
          </ac:spMkLst>
        </pc:spChg>
        <pc:spChg chg="add mod topLvl">
          <ac:chgData name="Jayaprakash Venugopal" userId="0f1ac86b-f5b6-47b8-8fe2-9227891c24f7" providerId="ADAL" clId="{647D48E2-527D-48D8-94E2-8DBE1A879621}" dt="2024-09-26T05:34:20.697" v="2539" actId="164"/>
          <ac:spMkLst>
            <pc:docMk/>
            <pc:sldMk cId="3069124395" sldId="2147475893"/>
            <ac:spMk id="14" creationId="{307DE3B2-9E10-C4E6-160D-75B3C3432632}"/>
          </ac:spMkLst>
        </pc:spChg>
        <pc:spChg chg="add mod topLvl">
          <ac:chgData name="Jayaprakash Venugopal" userId="0f1ac86b-f5b6-47b8-8fe2-9227891c24f7" providerId="ADAL" clId="{647D48E2-527D-48D8-94E2-8DBE1A879621}" dt="2024-09-26T05:34:20.697" v="2539" actId="164"/>
          <ac:spMkLst>
            <pc:docMk/>
            <pc:sldMk cId="3069124395" sldId="2147475893"/>
            <ac:spMk id="15" creationId="{09FA167B-109F-0C0E-89FD-3D81DC7DC5F7}"/>
          </ac:spMkLst>
        </pc:spChg>
        <pc:spChg chg="add del">
          <ac:chgData name="Jayaprakash Venugopal" userId="0f1ac86b-f5b6-47b8-8fe2-9227891c24f7" providerId="ADAL" clId="{647D48E2-527D-48D8-94E2-8DBE1A879621}" dt="2024-09-26T05:22:25.929" v="2374" actId="478"/>
          <ac:spMkLst>
            <pc:docMk/>
            <pc:sldMk cId="3069124395" sldId="2147475893"/>
            <ac:spMk id="16" creationId="{EEBE141A-7D02-7B4C-04CD-D25BAB336F0D}"/>
          </ac:spMkLst>
        </pc:spChg>
        <pc:spChg chg="add mod">
          <ac:chgData name="Jayaprakash Venugopal" userId="0f1ac86b-f5b6-47b8-8fe2-9227891c24f7" providerId="ADAL" clId="{647D48E2-527D-48D8-94E2-8DBE1A879621}" dt="2024-09-26T05:31:17.566" v="2498" actId="1036"/>
          <ac:spMkLst>
            <pc:docMk/>
            <pc:sldMk cId="3069124395" sldId="2147475893"/>
            <ac:spMk id="18" creationId="{2C6F3645-2456-9683-6689-AC4366B3ED7F}"/>
          </ac:spMkLst>
        </pc:spChg>
        <pc:spChg chg="add mod">
          <ac:chgData name="Jayaprakash Venugopal" userId="0f1ac86b-f5b6-47b8-8fe2-9227891c24f7" providerId="ADAL" clId="{647D48E2-527D-48D8-94E2-8DBE1A879621}" dt="2024-09-26T05:31:17.566" v="2498" actId="1036"/>
          <ac:spMkLst>
            <pc:docMk/>
            <pc:sldMk cId="3069124395" sldId="2147475893"/>
            <ac:spMk id="19" creationId="{7E5FE7CF-44FF-177C-62A0-8B4AA0329076}"/>
          </ac:spMkLst>
        </pc:spChg>
        <pc:spChg chg="add mod">
          <ac:chgData name="Jayaprakash Venugopal" userId="0f1ac86b-f5b6-47b8-8fe2-9227891c24f7" providerId="ADAL" clId="{647D48E2-527D-48D8-94E2-8DBE1A879621}" dt="2024-09-26T05:31:17.566" v="2498" actId="1036"/>
          <ac:spMkLst>
            <pc:docMk/>
            <pc:sldMk cId="3069124395" sldId="2147475893"/>
            <ac:spMk id="21" creationId="{47BF74A5-4F4A-3179-95B2-6F0D3820AEA4}"/>
          </ac:spMkLst>
        </pc:spChg>
        <pc:spChg chg="add mod">
          <ac:chgData name="Jayaprakash Venugopal" userId="0f1ac86b-f5b6-47b8-8fe2-9227891c24f7" providerId="ADAL" clId="{647D48E2-527D-48D8-94E2-8DBE1A879621}" dt="2024-09-26T05:34:57.897" v="2549" actId="1038"/>
          <ac:spMkLst>
            <pc:docMk/>
            <pc:sldMk cId="3069124395" sldId="2147475893"/>
            <ac:spMk id="22" creationId="{9ACBFA4B-AE36-74FA-7F92-C0494770385C}"/>
          </ac:spMkLst>
        </pc:spChg>
        <pc:grpChg chg="add del mod">
          <ac:chgData name="Jayaprakash Venugopal" userId="0f1ac86b-f5b6-47b8-8fe2-9227891c24f7" providerId="ADAL" clId="{647D48E2-527D-48D8-94E2-8DBE1A879621}" dt="2024-09-26T05:32:17.984" v="2502" actId="165"/>
          <ac:grpSpMkLst>
            <pc:docMk/>
            <pc:sldMk cId="3069124395" sldId="2147475893"/>
            <ac:grpSpMk id="17" creationId="{3D7F1EB4-6E71-D395-517E-A189659FCF0F}"/>
          </ac:grpSpMkLst>
        </pc:grpChg>
        <pc:grpChg chg="add mod">
          <ac:chgData name="Jayaprakash Venugopal" userId="0f1ac86b-f5b6-47b8-8fe2-9227891c24f7" providerId="ADAL" clId="{647D48E2-527D-48D8-94E2-8DBE1A879621}" dt="2024-09-26T05:34:20.697" v="2539" actId="164"/>
          <ac:grpSpMkLst>
            <pc:docMk/>
            <pc:sldMk cId="3069124395" sldId="2147475893"/>
            <ac:grpSpMk id="23" creationId="{DFF70111-EADE-98D7-E1AC-08FC3CBA669D}"/>
          </ac:grpSpMkLst>
        </pc:grpChg>
        <pc:picChg chg="add mod ord topLvl">
          <ac:chgData name="Jayaprakash Venugopal" userId="0f1ac86b-f5b6-47b8-8fe2-9227891c24f7" providerId="ADAL" clId="{647D48E2-527D-48D8-94E2-8DBE1A879621}" dt="2024-09-26T05:33:14.941" v="2527" actId="1035"/>
          <ac:picMkLst>
            <pc:docMk/>
            <pc:sldMk cId="3069124395" sldId="2147475893"/>
            <ac:picMk id="6" creationId="{833780F4-75F0-0156-DB20-FF7A89F16839}"/>
          </ac:picMkLst>
        </pc:picChg>
        <pc:cxnChg chg="add mod topLvl">
          <ac:chgData name="Jayaprakash Venugopal" userId="0f1ac86b-f5b6-47b8-8fe2-9227891c24f7" providerId="ADAL" clId="{647D48E2-527D-48D8-94E2-8DBE1A879621}" dt="2024-09-26T05:33:04.545" v="2508" actId="1076"/>
          <ac:cxnSpMkLst>
            <pc:docMk/>
            <pc:sldMk cId="3069124395" sldId="2147475893"/>
            <ac:cxnSpMk id="4" creationId="{B5066605-F0D7-10E8-D559-3F5DB4E21596}"/>
          </ac:cxnSpMkLst>
        </pc:cxnChg>
      </pc:sldChg>
      <pc:sldChg chg="addSp delSp modSp add mod">
        <pc:chgData name="Jayaprakash Venugopal" userId="0f1ac86b-f5b6-47b8-8fe2-9227891c24f7" providerId="ADAL" clId="{647D48E2-527D-48D8-94E2-8DBE1A879621}" dt="2024-09-25T12:47:48.139" v="2313" actId="108"/>
        <pc:sldMkLst>
          <pc:docMk/>
          <pc:sldMk cId="2126098621" sldId="2147475894"/>
        </pc:sldMkLst>
        <pc:spChg chg="add del">
          <ac:chgData name="Jayaprakash Venugopal" userId="0f1ac86b-f5b6-47b8-8fe2-9227891c24f7" providerId="ADAL" clId="{647D48E2-527D-48D8-94E2-8DBE1A879621}" dt="2024-09-25T12:30:40.218" v="2238" actId="478"/>
          <ac:spMkLst>
            <pc:docMk/>
            <pc:sldMk cId="2126098621" sldId="2147475894"/>
            <ac:spMk id="3" creationId="{097CF972-2C7F-D73F-AC7D-3FBC76BABA9B}"/>
          </ac:spMkLst>
        </pc:spChg>
        <pc:spChg chg="del">
          <ac:chgData name="Jayaprakash Venugopal" userId="0f1ac86b-f5b6-47b8-8fe2-9227891c24f7" providerId="ADAL" clId="{647D48E2-527D-48D8-94E2-8DBE1A879621}" dt="2024-09-25T12:01:19.292" v="2224" actId="478"/>
          <ac:spMkLst>
            <pc:docMk/>
            <pc:sldMk cId="2126098621" sldId="2147475894"/>
            <ac:spMk id="5" creationId="{29835605-FC0C-F1D0-0896-9A62DE6A9AE1}"/>
          </ac:spMkLst>
        </pc:spChg>
        <pc:spChg chg="mod">
          <ac:chgData name="Jayaprakash Venugopal" userId="0f1ac86b-f5b6-47b8-8fe2-9227891c24f7" providerId="ADAL" clId="{647D48E2-527D-48D8-94E2-8DBE1A879621}" dt="2024-09-25T12:47:48.139" v="2313" actId="108"/>
          <ac:spMkLst>
            <pc:docMk/>
            <pc:sldMk cId="2126098621" sldId="2147475894"/>
            <ac:spMk id="7" creationId="{0A92719C-56E4-4386-6104-B59746BECBCA}"/>
          </ac:spMkLst>
        </pc:spChg>
        <pc:graphicFrameChg chg="add del mod modGraphic">
          <ac:chgData name="Jayaprakash Venugopal" userId="0f1ac86b-f5b6-47b8-8fe2-9227891c24f7" providerId="ADAL" clId="{647D48E2-527D-48D8-94E2-8DBE1A879621}" dt="2024-09-25T12:34:41.701" v="2259"/>
          <ac:graphicFrameMkLst>
            <pc:docMk/>
            <pc:sldMk cId="2126098621" sldId="2147475894"/>
            <ac:graphicFrameMk id="4" creationId="{53221CDC-0EB8-4B95-7939-948D1DE882E7}"/>
          </ac:graphicFrameMkLst>
        </pc:graphicFrameChg>
        <pc:graphicFrameChg chg="add mod">
          <ac:chgData name="Jayaprakash Venugopal" userId="0f1ac86b-f5b6-47b8-8fe2-9227891c24f7" providerId="ADAL" clId="{647D48E2-527D-48D8-94E2-8DBE1A879621}" dt="2024-09-25T12:31:55.684" v="2241"/>
          <ac:graphicFrameMkLst>
            <pc:docMk/>
            <pc:sldMk cId="2126098621" sldId="2147475894"/>
            <ac:graphicFrameMk id="6" creationId="{259563AF-A802-A1B4-F9D1-1FA5740370BF}"/>
          </ac:graphicFrameMkLst>
        </pc:graphicFrameChg>
      </pc:sldChg>
      <pc:sldChg chg="addSp modSp add mod">
        <pc:chgData name="Jayaprakash Venugopal" userId="0f1ac86b-f5b6-47b8-8fe2-9227891c24f7" providerId="ADAL" clId="{647D48E2-527D-48D8-94E2-8DBE1A879621}" dt="2024-09-25T12:48:01.592" v="2314"/>
        <pc:sldMkLst>
          <pc:docMk/>
          <pc:sldMk cId="962569399" sldId="2147475895"/>
        </pc:sldMkLst>
        <pc:spChg chg="mod">
          <ac:chgData name="Jayaprakash Venugopal" userId="0f1ac86b-f5b6-47b8-8fe2-9227891c24f7" providerId="ADAL" clId="{647D48E2-527D-48D8-94E2-8DBE1A879621}" dt="2024-09-25T12:48:01.592" v="2314"/>
          <ac:spMkLst>
            <pc:docMk/>
            <pc:sldMk cId="962569399" sldId="2147475895"/>
            <ac:spMk id="7" creationId="{0A92719C-56E4-4386-6104-B59746BECBCA}"/>
          </ac:spMkLst>
        </pc:spChg>
        <pc:graphicFrameChg chg="add mod modGraphic">
          <ac:chgData name="Jayaprakash Venugopal" userId="0f1ac86b-f5b6-47b8-8fe2-9227891c24f7" providerId="ADAL" clId="{647D48E2-527D-48D8-94E2-8DBE1A879621}" dt="2024-09-25T12:35:41.741" v="2269"/>
          <ac:graphicFrameMkLst>
            <pc:docMk/>
            <pc:sldMk cId="962569399" sldId="2147475895"/>
            <ac:graphicFrameMk id="2" creationId="{EB923513-C811-6005-4216-910F8456581F}"/>
          </ac:graphicFrameMkLst>
        </pc:graphicFrameChg>
      </pc:sldChg>
      <pc:sldChg chg="add del">
        <pc:chgData name="Jayaprakash Venugopal" userId="0f1ac86b-f5b6-47b8-8fe2-9227891c24f7" providerId="ADAL" clId="{647D48E2-527D-48D8-94E2-8DBE1A879621}" dt="2024-09-25T12:01:27.371" v="2232"/>
        <pc:sldMkLst>
          <pc:docMk/>
          <pc:sldMk cId="1151427475" sldId="2147475895"/>
        </pc:sldMkLst>
      </pc:sldChg>
      <pc:sldChg chg="add del">
        <pc:chgData name="Jayaprakash Venugopal" userId="0f1ac86b-f5b6-47b8-8fe2-9227891c24f7" providerId="ADAL" clId="{647D48E2-527D-48D8-94E2-8DBE1A879621}" dt="2024-09-25T12:48:06.178" v="2315" actId="47"/>
        <pc:sldMkLst>
          <pc:docMk/>
          <pc:sldMk cId="886935255" sldId="2147475896"/>
        </pc:sldMkLst>
      </pc:sldChg>
      <pc:sldChg chg="add del">
        <pc:chgData name="Jayaprakash Venugopal" userId="0f1ac86b-f5b6-47b8-8fe2-9227891c24f7" providerId="ADAL" clId="{647D48E2-527D-48D8-94E2-8DBE1A879621}" dt="2024-09-25T12:01:26.788" v="2231"/>
        <pc:sldMkLst>
          <pc:docMk/>
          <pc:sldMk cId="1378394314" sldId="2147475896"/>
        </pc:sldMkLst>
      </pc:sldChg>
      <pc:sldChg chg="add del">
        <pc:chgData name="Jayaprakash Venugopal" userId="0f1ac86b-f5b6-47b8-8fe2-9227891c24f7" providerId="ADAL" clId="{647D48E2-527D-48D8-94E2-8DBE1A879621}" dt="2024-09-25T12:01:26.396" v="2230"/>
        <pc:sldMkLst>
          <pc:docMk/>
          <pc:sldMk cId="1474696391" sldId="2147475897"/>
        </pc:sldMkLst>
      </pc:sldChg>
      <pc:sldChg chg="add del">
        <pc:chgData name="Jayaprakash Venugopal" userId="0f1ac86b-f5b6-47b8-8fe2-9227891c24f7" providerId="ADAL" clId="{647D48E2-527D-48D8-94E2-8DBE1A879621}" dt="2024-09-25T12:48:08.720" v="2316" actId="47"/>
        <pc:sldMkLst>
          <pc:docMk/>
          <pc:sldMk cId="1764546900" sldId="2147475897"/>
        </pc:sldMkLst>
      </pc:sldChg>
      <pc:sldChg chg="add del">
        <pc:chgData name="Jayaprakash Venugopal" userId="0f1ac86b-f5b6-47b8-8fe2-9227891c24f7" providerId="ADAL" clId="{647D48E2-527D-48D8-94E2-8DBE1A879621}" dt="2024-09-25T12:01:25.671" v="2229"/>
        <pc:sldMkLst>
          <pc:docMk/>
          <pc:sldMk cId="1966154906" sldId="2147475898"/>
        </pc:sldMkLst>
      </pc:sldChg>
      <pc:sldChg chg="addSp modSp add mod">
        <pc:chgData name="Jayaprakash Venugopal" userId="0f1ac86b-f5b6-47b8-8fe2-9227891c24f7" providerId="ADAL" clId="{647D48E2-527D-48D8-94E2-8DBE1A879621}" dt="2024-09-26T05:54:25.124" v="2576" actId="14100"/>
        <pc:sldMkLst>
          <pc:docMk/>
          <pc:sldMk cId="4000613754" sldId="2147475898"/>
        </pc:sldMkLst>
        <pc:spChg chg="add mod">
          <ac:chgData name="Jayaprakash Venugopal" userId="0f1ac86b-f5b6-47b8-8fe2-9227891c24f7" providerId="ADAL" clId="{647D48E2-527D-48D8-94E2-8DBE1A879621}" dt="2024-09-26T05:54:25.124" v="2576" actId="14100"/>
          <ac:spMkLst>
            <pc:docMk/>
            <pc:sldMk cId="4000613754" sldId="2147475898"/>
            <ac:spMk id="3" creationId="{11B9781D-295F-3CA7-2FB5-E5397352BAD0}"/>
          </ac:spMkLst>
        </pc:spChg>
        <pc:spChg chg="mod">
          <ac:chgData name="Jayaprakash Venugopal" userId="0f1ac86b-f5b6-47b8-8fe2-9227891c24f7" providerId="ADAL" clId="{647D48E2-527D-48D8-94E2-8DBE1A879621}" dt="2024-09-26T05:44:10.821" v="2568" actId="108"/>
          <ac:spMkLst>
            <pc:docMk/>
            <pc:sldMk cId="4000613754" sldId="2147475898"/>
            <ac:spMk id="7" creationId="{0A92719C-56E4-4386-6104-B59746BECBCA}"/>
          </ac:spMkLst>
        </pc:spChg>
      </pc:sldChg>
      <pc:sldChg chg="addSp delSp modSp add mod">
        <pc:chgData name="Jayaprakash Venugopal" userId="0f1ac86b-f5b6-47b8-8fe2-9227891c24f7" providerId="ADAL" clId="{647D48E2-527D-48D8-94E2-8DBE1A879621}" dt="2024-09-26T08:18:25.554" v="2760" actId="14734"/>
        <pc:sldMkLst>
          <pc:docMk/>
          <pc:sldMk cId="3000194255" sldId="2147475899"/>
        </pc:sldMkLst>
        <pc:spChg chg="del mod">
          <ac:chgData name="Jayaprakash Venugopal" userId="0f1ac86b-f5b6-47b8-8fe2-9227891c24f7" providerId="ADAL" clId="{647D48E2-527D-48D8-94E2-8DBE1A879621}" dt="2024-09-26T07:34:16.800" v="2750" actId="478"/>
          <ac:spMkLst>
            <pc:docMk/>
            <pc:sldMk cId="3000194255" sldId="2147475899"/>
            <ac:spMk id="3" creationId="{11B9781D-295F-3CA7-2FB5-E5397352BAD0}"/>
          </ac:spMkLst>
        </pc:spChg>
        <pc:spChg chg="mod">
          <ac:chgData name="Jayaprakash Venugopal" userId="0f1ac86b-f5b6-47b8-8fe2-9227891c24f7" providerId="ADAL" clId="{647D48E2-527D-48D8-94E2-8DBE1A879621}" dt="2024-09-26T05:55:09.100" v="2590" actId="20577"/>
          <ac:spMkLst>
            <pc:docMk/>
            <pc:sldMk cId="3000194255" sldId="2147475899"/>
            <ac:spMk id="7" creationId="{0A92719C-56E4-4386-6104-B59746BECBCA}"/>
          </ac:spMkLst>
        </pc:spChg>
        <pc:graphicFrameChg chg="add mod modGraphic">
          <ac:chgData name="Jayaprakash Venugopal" userId="0f1ac86b-f5b6-47b8-8fe2-9227891c24f7" providerId="ADAL" clId="{647D48E2-527D-48D8-94E2-8DBE1A879621}" dt="2024-09-26T08:18:25.554" v="2760" actId="14734"/>
          <ac:graphicFrameMkLst>
            <pc:docMk/>
            <pc:sldMk cId="3000194255" sldId="2147475899"/>
            <ac:graphicFrameMk id="2" creationId="{FF59D4D4-E304-CDE0-9643-22C3E123E17E}"/>
          </ac:graphicFrameMkLst>
        </pc:graphicFrameChg>
      </pc:sldChg>
      <pc:sldChg chg="addSp delSp modSp add mod delAnim modAnim">
        <pc:chgData name="Jayaprakash Venugopal" userId="0f1ac86b-f5b6-47b8-8fe2-9227891c24f7" providerId="ADAL" clId="{647D48E2-527D-48D8-94E2-8DBE1A879621}" dt="2024-09-26T06:20:47.628" v="2749"/>
        <pc:sldMkLst>
          <pc:docMk/>
          <pc:sldMk cId="1023579685" sldId="2147475900"/>
        </pc:sldMkLst>
        <pc:spChg chg="add mod topLvl">
          <ac:chgData name="Jayaprakash Venugopal" userId="0f1ac86b-f5b6-47b8-8fe2-9227891c24f7" providerId="ADAL" clId="{647D48E2-527D-48D8-94E2-8DBE1A879621}" dt="2024-09-26T06:04:33.769" v="2677" actId="164"/>
          <ac:spMkLst>
            <pc:docMk/>
            <pc:sldMk cId="1023579685" sldId="2147475900"/>
            <ac:spMk id="2" creationId="{7434160B-16E7-8FA7-FC4A-D380338297FF}"/>
          </ac:spMkLst>
        </pc:spChg>
        <pc:spChg chg="add mod topLvl">
          <ac:chgData name="Jayaprakash Venugopal" userId="0f1ac86b-f5b6-47b8-8fe2-9227891c24f7" providerId="ADAL" clId="{647D48E2-527D-48D8-94E2-8DBE1A879621}" dt="2024-09-26T06:04:33.769" v="2677" actId="164"/>
          <ac:spMkLst>
            <pc:docMk/>
            <pc:sldMk cId="1023579685" sldId="2147475900"/>
            <ac:spMk id="3" creationId="{EBCCAB20-B9C4-FF66-91BD-E57E9A2A69BF}"/>
          </ac:spMkLst>
        </pc:spChg>
        <pc:spChg chg="del">
          <ac:chgData name="Jayaprakash Venugopal" userId="0f1ac86b-f5b6-47b8-8fe2-9227891c24f7" providerId="ADAL" clId="{647D48E2-527D-48D8-94E2-8DBE1A879621}" dt="2024-09-26T05:56:17.187" v="2596" actId="478"/>
          <ac:spMkLst>
            <pc:docMk/>
            <pc:sldMk cId="1023579685" sldId="2147475900"/>
            <ac:spMk id="5" creationId="{29835605-FC0C-F1D0-0896-9A62DE6A9AE1}"/>
          </ac:spMkLst>
        </pc:spChg>
        <pc:spChg chg="mod">
          <ac:chgData name="Jayaprakash Venugopal" userId="0f1ac86b-f5b6-47b8-8fe2-9227891c24f7" providerId="ADAL" clId="{647D48E2-527D-48D8-94E2-8DBE1A879621}" dt="2024-09-26T05:56:24.712" v="2597"/>
          <ac:spMkLst>
            <pc:docMk/>
            <pc:sldMk cId="1023579685" sldId="2147475900"/>
            <ac:spMk id="7" creationId="{0A92719C-56E4-4386-6104-B59746BECBCA}"/>
          </ac:spMkLst>
        </pc:spChg>
        <pc:spChg chg="del mod topLvl">
          <ac:chgData name="Jayaprakash Venugopal" userId="0f1ac86b-f5b6-47b8-8fe2-9227891c24f7" providerId="ADAL" clId="{647D48E2-527D-48D8-94E2-8DBE1A879621}" dt="2024-09-26T05:59:28.910" v="2632" actId="478"/>
          <ac:spMkLst>
            <pc:docMk/>
            <pc:sldMk cId="1023579685" sldId="2147475900"/>
            <ac:spMk id="8" creationId="{1CDC0009-86FE-F18B-0A30-D265E7B73A87}"/>
          </ac:spMkLst>
        </pc:spChg>
        <pc:spChg chg="mod">
          <ac:chgData name="Jayaprakash Venugopal" userId="0f1ac86b-f5b6-47b8-8fe2-9227891c24f7" providerId="ADAL" clId="{647D48E2-527D-48D8-94E2-8DBE1A879621}" dt="2024-09-26T06:04:18.117" v="2676" actId="165"/>
          <ac:spMkLst>
            <pc:docMk/>
            <pc:sldMk cId="1023579685" sldId="2147475900"/>
            <ac:spMk id="11" creationId="{6C8A3F42-7E66-A61F-B276-7CC9776378C9}"/>
          </ac:spMkLst>
        </pc:spChg>
        <pc:spChg chg="del mod">
          <ac:chgData name="Jayaprakash Venugopal" userId="0f1ac86b-f5b6-47b8-8fe2-9227891c24f7" providerId="ADAL" clId="{647D48E2-527D-48D8-94E2-8DBE1A879621}" dt="2024-09-26T05:57:14.518" v="2606" actId="478"/>
          <ac:spMkLst>
            <pc:docMk/>
            <pc:sldMk cId="1023579685" sldId="2147475900"/>
            <ac:spMk id="12" creationId="{C94E3072-6EF3-767E-7D76-BC8D335D377C}"/>
          </ac:spMkLst>
        </pc:spChg>
        <pc:spChg chg="mod">
          <ac:chgData name="Jayaprakash Venugopal" userId="0f1ac86b-f5b6-47b8-8fe2-9227891c24f7" providerId="ADAL" clId="{647D48E2-527D-48D8-94E2-8DBE1A879621}" dt="2024-09-26T06:04:18.117" v="2676" actId="165"/>
          <ac:spMkLst>
            <pc:docMk/>
            <pc:sldMk cId="1023579685" sldId="2147475900"/>
            <ac:spMk id="13" creationId="{39CA7778-3ABF-B646-AA19-0055F75B323E}"/>
          </ac:spMkLst>
        </pc:spChg>
        <pc:spChg chg="mod">
          <ac:chgData name="Jayaprakash Venugopal" userId="0f1ac86b-f5b6-47b8-8fe2-9227891c24f7" providerId="ADAL" clId="{647D48E2-527D-48D8-94E2-8DBE1A879621}" dt="2024-09-26T06:04:18.117" v="2676" actId="165"/>
          <ac:spMkLst>
            <pc:docMk/>
            <pc:sldMk cId="1023579685" sldId="2147475900"/>
            <ac:spMk id="14" creationId="{1A42D44F-9963-731A-2109-6C37E7257DB7}"/>
          </ac:spMkLst>
        </pc:spChg>
        <pc:spChg chg="del mod">
          <ac:chgData name="Jayaprakash Venugopal" userId="0f1ac86b-f5b6-47b8-8fe2-9227891c24f7" providerId="ADAL" clId="{647D48E2-527D-48D8-94E2-8DBE1A879621}" dt="2024-09-26T05:57:26.006" v="2608" actId="478"/>
          <ac:spMkLst>
            <pc:docMk/>
            <pc:sldMk cId="1023579685" sldId="2147475900"/>
            <ac:spMk id="15" creationId="{BE5038D3-87BF-8237-5A4D-B6DC00186B03}"/>
          </ac:spMkLst>
        </pc:spChg>
        <pc:spChg chg="del mod">
          <ac:chgData name="Jayaprakash Venugopal" userId="0f1ac86b-f5b6-47b8-8fe2-9227891c24f7" providerId="ADAL" clId="{647D48E2-527D-48D8-94E2-8DBE1A879621}" dt="2024-09-26T05:57:03.068" v="2603" actId="478"/>
          <ac:spMkLst>
            <pc:docMk/>
            <pc:sldMk cId="1023579685" sldId="2147475900"/>
            <ac:spMk id="16" creationId="{B58051A6-E167-6AD6-09F4-32F6ED8087AA}"/>
          </ac:spMkLst>
        </pc:spChg>
        <pc:spChg chg="del mod">
          <ac:chgData name="Jayaprakash Venugopal" userId="0f1ac86b-f5b6-47b8-8fe2-9227891c24f7" providerId="ADAL" clId="{647D48E2-527D-48D8-94E2-8DBE1A879621}" dt="2024-09-26T05:57:10.747" v="2605" actId="478"/>
          <ac:spMkLst>
            <pc:docMk/>
            <pc:sldMk cId="1023579685" sldId="2147475900"/>
            <ac:spMk id="17" creationId="{D4C87136-EFB9-80D3-7839-46EEDDBC6F55}"/>
          </ac:spMkLst>
        </pc:spChg>
        <pc:spChg chg="del mod">
          <ac:chgData name="Jayaprakash Venugopal" userId="0f1ac86b-f5b6-47b8-8fe2-9227891c24f7" providerId="ADAL" clId="{647D48E2-527D-48D8-94E2-8DBE1A879621}" dt="2024-09-26T05:56:57.820" v="2602" actId="478"/>
          <ac:spMkLst>
            <pc:docMk/>
            <pc:sldMk cId="1023579685" sldId="2147475900"/>
            <ac:spMk id="18" creationId="{03517EC2-D5DF-461C-68CD-458E61014B6F}"/>
          </ac:spMkLst>
        </pc:spChg>
        <pc:spChg chg="mod">
          <ac:chgData name="Jayaprakash Venugopal" userId="0f1ac86b-f5b6-47b8-8fe2-9227891c24f7" providerId="ADAL" clId="{647D48E2-527D-48D8-94E2-8DBE1A879621}" dt="2024-09-26T06:04:18.117" v="2676" actId="165"/>
          <ac:spMkLst>
            <pc:docMk/>
            <pc:sldMk cId="1023579685" sldId="2147475900"/>
            <ac:spMk id="19" creationId="{43848319-8094-12B7-1FAC-8EE55B7AF3A1}"/>
          </ac:spMkLst>
        </pc:spChg>
        <pc:spChg chg="del mod">
          <ac:chgData name="Jayaprakash Venugopal" userId="0f1ac86b-f5b6-47b8-8fe2-9227891c24f7" providerId="ADAL" clId="{647D48E2-527D-48D8-94E2-8DBE1A879621}" dt="2024-09-26T05:57:18.225" v="2607" actId="478"/>
          <ac:spMkLst>
            <pc:docMk/>
            <pc:sldMk cId="1023579685" sldId="2147475900"/>
            <ac:spMk id="20" creationId="{B3BC2F87-D660-0ED3-85B8-450C4C490713}"/>
          </ac:spMkLst>
        </pc:spChg>
        <pc:spChg chg="del mod">
          <ac:chgData name="Jayaprakash Venugopal" userId="0f1ac86b-f5b6-47b8-8fe2-9227891c24f7" providerId="ADAL" clId="{647D48E2-527D-48D8-94E2-8DBE1A879621}" dt="2024-09-26T05:59:34.086" v="2633" actId="478"/>
          <ac:spMkLst>
            <pc:docMk/>
            <pc:sldMk cId="1023579685" sldId="2147475900"/>
            <ac:spMk id="21" creationId="{EBE2404E-7BAD-715B-843D-6CA9607E8C03}"/>
          </ac:spMkLst>
        </pc:spChg>
        <pc:spChg chg="mod">
          <ac:chgData name="Jayaprakash Venugopal" userId="0f1ac86b-f5b6-47b8-8fe2-9227891c24f7" providerId="ADAL" clId="{647D48E2-527D-48D8-94E2-8DBE1A879621}" dt="2024-09-26T06:04:18.117" v="2676" actId="165"/>
          <ac:spMkLst>
            <pc:docMk/>
            <pc:sldMk cId="1023579685" sldId="2147475900"/>
            <ac:spMk id="22" creationId="{22BF033D-5F8F-2820-AABD-01A62E5457C5}"/>
          </ac:spMkLst>
        </pc:spChg>
        <pc:spChg chg="mod">
          <ac:chgData name="Jayaprakash Venugopal" userId="0f1ac86b-f5b6-47b8-8fe2-9227891c24f7" providerId="ADAL" clId="{647D48E2-527D-48D8-94E2-8DBE1A879621}" dt="2024-09-26T06:04:18.117" v="2676" actId="165"/>
          <ac:spMkLst>
            <pc:docMk/>
            <pc:sldMk cId="1023579685" sldId="2147475900"/>
            <ac:spMk id="23" creationId="{0B4A4859-199E-6282-71B4-5B0EC410ECFB}"/>
          </ac:spMkLst>
        </pc:spChg>
        <pc:spChg chg="add del mod">
          <ac:chgData name="Jayaprakash Venugopal" userId="0f1ac86b-f5b6-47b8-8fe2-9227891c24f7" providerId="ADAL" clId="{647D48E2-527D-48D8-94E2-8DBE1A879621}" dt="2024-09-26T05:57:29.642" v="2609" actId="478"/>
          <ac:spMkLst>
            <pc:docMk/>
            <pc:sldMk cId="1023579685" sldId="2147475900"/>
            <ac:spMk id="24" creationId="{DF07C994-8A81-38F3-9C00-D66541C03276}"/>
          </ac:spMkLst>
        </pc:spChg>
        <pc:spChg chg="add del mod">
          <ac:chgData name="Jayaprakash Venugopal" userId="0f1ac86b-f5b6-47b8-8fe2-9227891c24f7" providerId="ADAL" clId="{647D48E2-527D-48D8-94E2-8DBE1A879621}" dt="2024-09-26T05:57:34.448" v="2610" actId="478"/>
          <ac:spMkLst>
            <pc:docMk/>
            <pc:sldMk cId="1023579685" sldId="2147475900"/>
            <ac:spMk id="25" creationId="{0B73F48C-CC74-3648-EC7A-5AB23EA685A6}"/>
          </ac:spMkLst>
        </pc:spChg>
        <pc:spChg chg="add mod">
          <ac:chgData name="Jayaprakash Venugopal" userId="0f1ac86b-f5b6-47b8-8fe2-9227891c24f7" providerId="ADAL" clId="{647D48E2-527D-48D8-94E2-8DBE1A879621}" dt="2024-09-26T06:04:33.769" v="2677" actId="164"/>
          <ac:spMkLst>
            <pc:docMk/>
            <pc:sldMk cId="1023579685" sldId="2147475900"/>
            <ac:spMk id="26" creationId="{BD888B63-FA5F-7C3B-D046-095EB919B933}"/>
          </ac:spMkLst>
        </pc:spChg>
        <pc:spChg chg="add mod">
          <ac:chgData name="Jayaprakash Venugopal" userId="0f1ac86b-f5b6-47b8-8fe2-9227891c24f7" providerId="ADAL" clId="{647D48E2-527D-48D8-94E2-8DBE1A879621}" dt="2024-09-26T06:04:33.769" v="2677" actId="164"/>
          <ac:spMkLst>
            <pc:docMk/>
            <pc:sldMk cId="1023579685" sldId="2147475900"/>
            <ac:spMk id="27" creationId="{DB968F61-7F76-6108-20F2-C7B95C2134DD}"/>
          </ac:spMkLst>
        </pc:spChg>
        <pc:spChg chg="add mod">
          <ac:chgData name="Jayaprakash Venugopal" userId="0f1ac86b-f5b6-47b8-8fe2-9227891c24f7" providerId="ADAL" clId="{647D48E2-527D-48D8-94E2-8DBE1A879621}" dt="2024-09-26T06:04:33.769" v="2677" actId="164"/>
          <ac:spMkLst>
            <pc:docMk/>
            <pc:sldMk cId="1023579685" sldId="2147475900"/>
            <ac:spMk id="28" creationId="{3DC6DD8C-15A8-48B0-3205-749AE44E06BC}"/>
          </ac:spMkLst>
        </pc:spChg>
        <pc:spChg chg="add mod">
          <ac:chgData name="Jayaprakash Venugopal" userId="0f1ac86b-f5b6-47b8-8fe2-9227891c24f7" providerId="ADAL" clId="{647D48E2-527D-48D8-94E2-8DBE1A879621}" dt="2024-09-26T06:04:33.769" v="2677" actId="164"/>
          <ac:spMkLst>
            <pc:docMk/>
            <pc:sldMk cId="1023579685" sldId="2147475900"/>
            <ac:spMk id="29" creationId="{971A6EB2-CF6B-42B2-A54E-D30FE4FE9F7E}"/>
          </ac:spMkLst>
        </pc:spChg>
        <pc:spChg chg="add mod">
          <ac:chgData name="Jayaprakash Venugopal" userId="0f1ac86b-f5b6-47b8-8fe2-9227891c24f7" providerId="ADAL" clId="{647D48E2-527D-48D8-94E2-8DBE1A879621}" dt="2024-09-26T06:17:29.321" v="2733" actId="1076"/>
          <ac:spMkLst>
            <pc:docMk/>
            <pc:sldMk cId="1023579685" sldId="2147475900"/>
            <ac:spMk id="32" creationId="{88854D5A-48A4-8B18-4405-9BBA4308EDF0}"/>
          </ac:spMkLst>
        </pc:spChg>
        <pc:spChg chg="add mod">
          <ac:chgData name="Jayaprakash Venugopal" userId="0f1ac86b-f5b6-47b8-8fe2-9227891c24f7" providerId="ADAL" clId="{647D48E2-527D-48D8-94E2-8DBE1A879621}" dt="2024-09-26T06:19:22.671" v="2738" actId="164"/>
          <ac:spMkLst>
            <pc:docMk/>
            <pc:sldMk cId="1023579685" sldId="2147475900"/>
            <ac:spMk id="33" creationId="{464315FA-2F79-E08E-DABB-B6A89E584C81}"/>
          </ac:spMkLst>
        </pc:spChg>
        <pc:spChg chg="add mod">
          <ac:chgData name="Jayaprakash Venugopal" userId="0f1ac86b-f5b6-47b8-8fe2-9227891c24f7" providerId="ADAL" clId="{647D48E2-527D-48D8-94E2-8DBE1A879621}" dt="2024-09-26T06:20:12.854" v="2742" actId="164"/>
          <ac:spMkLst>
            <pc:docMk/>
            <pc:sldMk cId="1023579685" sldId="2147475900"/>
            <ac:spMk id="34" creationId="{0C491C3F-91B6-78E1-1E15-9B0E2E77B279}"/>
          </ac:spMkLst>
        </pc:spChg>
        <pc:spChg chg="mod">
          <ac:chgData name="Jayaprakash Venugopal" userId="0f1ac86b-f5b6-47b8-8fe2-9227891c24f7" providerId="ADAL" clId="{647D48E2-527D-48D8-94E2-8DBE1A879621}" dt="2024-09-26T06:02:32.109" v="2667"/>
          <ac:spMkLst>
            <pc:docMk/>
            <pc:sldMk cId="1023579685" sldId="2147475900"/>
            <ac:spMk id="38" creationId="{8DBF9191-9665-CCC1-FC15-F0C92D2EA355}"/>
          </ac:spMkLst>
        </pc:spChg>
        <pc:spChg chg="mod">
          <ac:chgData name="Jayaprakash Venugopal" userId="0f1ac86b-f5b6-47b8-8fe2-9227891c24f7" providerId="ADAL" clId="{647D48E2-527D-48D8-94E2-8DBE1A879621}" dt="2024-09-26T06:02:32.109" v="2667"/>
          <ac:spMkLst>
            <pc:docMk/>
            <pc:sldMk cId="1023579685" sldId="2147475900"/>
            <ac:spMk id="39" creationId="{F3C1B42C-788A-01B7-2CE1-F8B5AD31B10F}"/>
          </ac:spMkLst>
        </pc:spChg>
        <pc:spChg chg="mod">
          <ac:chgData name="Jayaprakash Venugopal" userId="0f1ac86b-f5b6-47b8-8fe2-9227891c24f7" providerId="ADAL" clId="{647D48E2-527D-48D8-94E2-8DBE1A879621}" dt="2024-09-26T06:02:32.109" v="2667"/>
          <ac:spMkLst>
            <pc:docMk/>
            <pc:sldMk cId="1023579685" sldId="2147475900"/>
            <ac:spMk id="40" creationId="{B343A283-FD76-E881-1528-ABD0A2130B14}"/>
          </ac:spMkLst>
        </pc:spChg>
        <pc:spChg chg="mod">
          <ac:chgData name="Jayaprakash Venugopal" userId="0f1ac86b-f5b6-47b8-8fe2-9227891c24f7" providerId="ADAL" clId="{647D48E2-527D-48D8-94E2-8DBE1A879621}" dt="2024-09-26T06:02:32.109" v="2667"/>
          <ac:spMkLst>
            <pc:docMk/>
            <pc:sldMk cId="1023579685" sldId="2147475900"/>
            <ac:spMk id="41" creationId="{B941DA62-5D98-C691-6F85-CC1DAF4087F6}"/>
          </ac:spMkLst>
        </pc:spChg>
        <pc:spChg chg="mod">
          <ac:chgData name="Jayaprakash Venugopal" userId="0f1ac86b-f5b6-47b8-8fe2-9227891c24f7" providerId="ADAL" clId="{647D48E2-527D-48D8-94E2-8DBE1A879621}" dt="2024-09-26T06:02:32.109" v="2667"/>
          <ac:spMkLst>
            <pc:docMk/>
            <pc:sldMk cId="1023579685" sldId="2147475900"/>
            <ac:spMk id="42" creationId="{F9B4E38C-E11A-3D6F-1EA1-A09B5D36D49D}"/>
          </ac:spMkLst>
        </pc:spChg>
        <pc:spChg chg="mod">
          <ac:chgData name="Jayaprakash Venugopal" userId="0f1ac86b-f5b6-47b8-8fe2-9227891c24f7" providerId="ADAL" clId="{647D48E2-527D-48D8-94E2-8DBE1A879621}" dt="2024-09-26T06:02:32.109" v="2667"/>
          <ac:spMkLst>
            <pc:docMk/>
            <pc:sldMk cId="1023579685" sldId="2147475900"/>
            <ac:spMk id="43" creationId="{5B78F438-5970-1B73-F75C-C13627DCB53E}"/>
          </ac:spMkLst>
        </pc:spChg>
        <pc:spChg chg="add mod">
          <ac:chgData name="Jayaprakash Venugopal" userId="0f1ac86b-f5b6-47b8-8fe2-9227891c24f7" providerId="ADAL" clId="{647D48E2-527D-48D8-94E2-8DBE1A879621}" dt="2024-09-26T06:19:22.671" v="2738" actId="164"/>
          <ac:spMkLst>
            <pc:docMk/>
            <pc:sldMk cId="1023579685" sldId="2147475900"/>
            <ac:spMk id="44" creationId="{E8CC8DBE-72FC-5697-48D6-4CD3A5C404DB}"/>
          </ac:spMkLst>
        </pc:spChg>
        <pc:spChg chg="add mod">
          <ac:chgData name="Jayaprakash Venugopal" userId="0f1ac86b-f5b6-47b8-8fe2-9227891c24f7" providerId="ADAL" clId="{647D48E2-527D-48D8-94E2-8DBE1A879621}" dt="2024-09-26T06:19:22.671" v="2738" actId="164"/>
          <ac:spMkLst>
            <pc:docMk/>
            <pc:sldMk cId="1023579685" sldId="2147475900"/>
            <ac:spMk id="45" creationId="{3223D5C0-0F01-CA8A-A0F0-106C6352EA22}"/>
          </ac:spMkLst>
        </pc:spChg>
        <pc:spChg chg="add mod">
          <ac:chgData name="Jayaprakash Venugopal" userId="0f1ac86b-f5b6-47b8-8fe2-9227891c24f7" providerId="ADAL" clId="{647D48E2-527D-48D8-94E2-8DBE1A879621}" dt="2024-09-26T06:19:22.671" v="2738" actId="164"/>
          <ac:spMkLst>
            <pc:docMk/>
            <pc:sldMk cId="1023579685" sldId="2147475900"/>
            <ac:spMk id="46" creationId="{8E0FE48F-C373-89D3-60CA-079328885D8C}"/>
          </ac:spMkLst>
        </pc:spChg>
        <pc:spChg chg="add mod">
          <ac:chgData name="Jayaprakash Venugopal" userId="0f1ac86b-f5b6-47b8-8fe2-9227891c24f7" providerId="ADAL" clId="{647D48E2-527D-48D8-94E2-8DBE1A879621}" dt="2024-09-26T06:19:22.671" v="2738" actId="164"/>
          <ac:spMkLst>
            <pc:docMk/>
            <pc:sldMk cId="1023579685" sldId="2147475900"/>
            <ac:spMk id="47" creationId="{8490ED6A-EB5D-BC01-18B6-263A98719872}"/>
          </ac:spMkLst>
        </pc:spChg>
        <pc:spChg chg="add mod">
          <ac:chgData name="Jayaprakash Venugopal" userId="0f1ac86b-f5b6-47b8-8fe2-9227891c24f7" providerId="ADAL" clId="{647D48E2-527D-48D8-94E2-8DBE1A879621}" dt="2024-09-26T06:08:55.378" v="2709" actId="1076"/>
          <ac:spMkLst>
            <pc:docMk/>
            <pc:sldMk cId="1023579685" sldId="2147475900"/>
            <ac:spMk id="49" creationId="{D93843DD-3AA3-426F-0DEA-E2B347817576}"/>
          </ac:spMkLst>
        </pc:spChg>
        <pc:spChg chg="add mod">
          <ac:chgData name="Jayaprakash Venugopal" userId="0f1ac86b-f5b6-47b8-8fe2-9227891c24f7" providerId="ADAL" clId="{647D48E2-527D-48D8-94E2-8DBE1A879621}" dt="2024-09-26T06:17:56.795" v="2734" actId="164"/>
          <ac:spMkLst>
            <pc:docMk/>
            <pc:sldMk cId="1023579685" sldId="2147475900"/>
            <ac:spMk id="53" creationId="{A4C951A4-5DF9-A2DF-A317-44E6BFE0C3CC}"/>
          </ac:spMkLst>
        </pc:spChg>
        <pc:spChg chg="add mod">
          <ac:chgData name="Jayaprakash Venugopal" userId="0f1ac86b-f5b6-47b8-8fe2-9227891c24f7" providerId="ADAL" clId="{647D48E2-527D-48D8-94E2-8DBE1A879621}" dt="2024-09-26T06:20:36.485" v="2746" actId="164"/>
          <ac:spMkLst>
            <pc:docMk/>
            <pc:sldMk cId="1023579685" sldId="2147475900"/>
            <ac:spMk id="54" creationId="{32F6014D-E257-A835-066B-DD3964B47593}"/>
          </ac:spMkLst>
        </pc:spChg>
        <pc:grpChg chg="add del mod">
          <ac:chgData name="Jayaprakash Venugopal" userId="0f1ac86b-f5b6-47b8-8fe2-9227891c24f7" providerId="ADAL" clId="{647D48E2-527D-48D8-94E2-8DBE1A879621}" dt="2024-09-26T05:59:28.910" v="2632" actId="478"/>
          <ac:grpSpMkLst>
            <pc:docMk/>
            <pc:sldMk cId="1023579685" sldId="2147475900"/>
            <ac:grpSpMk id="4" creationId="{7D611970-6F55-472E-7EA1-90C309E1B381}"/>
          </ac:grpSpMkLst>
        </pc:grpChg>
        <pc:grpChg chg="mod topLvl">
          <ac:chgData name="Jayaprakash Venugopal" userId="0f1ac86b-f5b6-47b8-8fe2-9227891c24f7" providerId="ADAL" clId="{647D48E2-527D-48D8-94E2-8DBE1A879621}" dt="2024-09-26T06:04:33.769" v="2677" actId="164"/>
          <ac:grpSpMkLst>
            <pc:docMk/>
            <pc:sldMk cId="1023579685" sldId="2147475900"/>
            <ac:grpSpMk id="6" creationId="{C02525FF-FDDC-23AE-AA87-1EC848E20846}"/>
          </ac:grpSpMkLst>
        </pc:grpChg>
        <pc:grpChg chg="add mod">
          <ac:chgData name="Jayaprakash Venugopal" userId="0f1ac86b-f5b6-47b8-8fe2-9227891c24f7" providerId="ADAL" clId="{647D48E2-527D-48D8-94E2-8DBE1A879621}" dt="2024-09-26T06:19:22.671" v="2738" actId="164"/>
          <ac:grpSpMkLst>
            <pc:docMk/>
            <pc:sldMk cId="1023579685" sldId="2147475900"/>
            <ac:grpSpMk id="35" creationId="{18390D3E-B6DE-AE3D-215C-1A59E5CC5ED2}"/>
          </ac:grpSpMkLst>
        </pc:grpChg>
        <pc:grpChg chg="add del mod">
          <ac:chgData name="Jayaprakash Venugopal" userId="0f1ac86b-f5b6-47b8-8fe2-9227891c24f7" providerId="ADAL" clId="{647D48E2-527D-48D8-94E2-8DBE1A879621}" dt="2024-09-26T06:04:18.117" v="2676" actId="165"/>
          <ac:grpSpMkLst>
            <pc:docMk/>
            <pc:sldMk cId="1023579685" sldId="2147475900"/>
            <ac:grpSpMk id="51" creationId="{13F973C3-1018-1648-2F63-89331AC8A51F}"/>
          </ac:grpSpMkLst>
        </pc:grpChg>
        <pc:grpChg chg="add mod">
          <ac:chgData name="Jayaprakash Venugopal" userId="0f1ac86b-f5b6-47b8-8fe2-9227891c24f7" providerId="ADAL" clId="{647D48E2-527D-48D8-94E2-8DBE1A879621}" dt="2024-09-26T06:04:33.769" v="2677" actId="164"/>
          <ac:grpSpMkLst>
            <pc:docMk/>
            <pc:sldMk cId="1023579685" sldId="2147475900"/>
            <ac:grpSpMk id="52" creationId="{DC748B79-0607-B8F3-F0CE-C456234CEF83}"/>
          </ac:grpSpMkLst>
        </pc:grpChg>
        <pc:grpChg chg="add mod">
          <ac:chgData name="Jayaprakash Venugopal" userId="0f1ac86b-f5b6-47b8-8fe2-9227891c24f7" providerId="ADAL" clId="{647D48E2-527D-48D8-94E2-8DBE1A879621}" dt="2024-09-26T06:17:56.795" v="2734" actId="164"/>
          <ac:grpSpMkLst>
            <pc:docMk/>
            <pc:sldMk cId="1023579685" sldId="2147475900"/>
            <ac:grpSpMk id="55" creationId="{A4F0EAD9-7008-A8C9-16BE-34494A69BCF2}"/>
          </ac:grpSpMkLst>
        </pc:grpChg>
        <pc:grpChg chg="add mod">
          <ac:chgData name="Jayaprakash Venugopal" userId="0f1ac86b-f5b6-47b8-8fe2-9227891c24f7" providerId="ADAL" clId="{647D48E2-527D-48D8-94E2-8DBE1A879621}" dt="2024-09-26T06:20:12.854" v="2742" actId="164"/>
          <ac:grpSpMkLst>
            <pc:docMk/>
            <pc:sldMk cId="1023579685" sldId="2147475900"/>
            <ac:grpSpMk id="56" creationId="{AF198FC7-346A-FE8E-FBB7-223C5EAEA88E}"/>
          </ac:grpSpMkLst>
        </pc:grpChg>
        <pc:grpChg chg="add mod">
          <ac:chgData name="Jayaprakash Venugopal" userId="0f1ac86b-f5b6-47b8-8fe2-9227891c24f7" providerId="ADAL" clId="{647D48E2-527D-48D8-94E2-8DBE1A879621}" dt="2024-09-26T06:20:12.854" v="2742" actId="164"/>
          <ac:grpSpMkLst>
            <pc:docMk/>
            <pc:sldMk cId="1023579685" sldId="2147475900"/>
            <ac:grpSpMk id="57" creationId="{81A13B88-DC39-6990-9AA5-D46A54246988}"/>
          </ac:grpSpMkLst>
        </pc:grpChg>
        <pc:grpChg chg="add mod">
          <ac:chgData name="Jayaprakash Venugopal" userId="0f1ac86b-f5b6-47b8-8fe2-9227891c24f7" providerId="ADAL" clId="{647D48E2-527D-48D8-94E2-8DBE1A879621}" dt="2024-09-26T06:20:36.485" v="2746" actId="164"/>
          <ac:grpSpMkLst>
            <pc:docMk/>
            <pc:sldMk cId="1023579685" sldId="2147475900"/>
            <ac:grpSpMk id="58" creationId="{49C979C2-45E4-756C-BD4F-F9C8BBF96652}"/>
          </ac:grpSpMkLst>
        </pc:grpChg>
        <pc:cxnChg chg="mod">
          <ac:chgData name="Jayaprakash Venugopal" userId="0f1ac86b-f5b6-47b8-8fe2-9227891c24f7" providerId="ADAL" clId="{647D48E2-527D-48D8-94E2-8DBE1A879621}" dt="2024-09-26T06:04:18.117" v="2676" actId="165"/>
          <ac:cxnSpMkLst>
            <pc:docMk/>
            <pc:sldMk cId="1023579685" sldId="2147475900"/>
            <ac:cxnSpMk id="9" creationId="{CCBFE15F-9497-B220-2509-CFE569D3C93B}"/>
          </ac:cxnSpMkLst>
        </pc:cxnChg>
        <pc:cxnChg chg="mod">
          <ac:chgData name="Jayaprakash Venugopal" userId="0f1ac86b-f5b6-47b8-8fe2-9227891c24f7" providerId="ADAL" clId="{647D48E2-527D-48D8-94E2-8DBE1A879621}" dt="2024-09-26T06:04:18.117" v="2676" actId="165"/>
          <ac:cxnSpMkLst>
            <pc:docMk/>
            <pc:sldMk cId="1023579685" sldId="2147475900"/>
            <ac:cxnSpMk id="10" creationId="{683585A5-88BD-7455-976C-7B1B432586CB}"/>
          </ac:cxnSpMkLst>
        </pc:cxnChg>
        <pc:cxnChg chg="add mod">
          <ac:chgData name="Jayaprakash Venugopal" userId="0f1ac86b-f5b6-47b8-8fe2-9227891c24f7" providerId="ADAL" clId="{647D48E2-527D-48D8-94E2-8DBE1A879621}" dt="2024-09-26T06:17:56.795" v="2734" actId="164"/>
          <ac:cxnSpMkLst>
            <pc:docMk/>
            <pc:sldMk cId="1023579685" sldId="2147475900"/>
            <ac:cxnSpMk id="31" creationId="{94B38D15-41CC-4C9E-8F2D-FE8D65B75484}"/>
          </ac:cxnSpMkLst>
        </pc:cxnChg>
        <pc:cxnChg chg="mod">
          <ac:chgData name="Jayaprakash Venugopal" userId="0f1ac86b-f5b6-47b8-8fe2-9227891c24f7" providerId="ADAL" clId="{647D48E2-527D-48D8-94E2-8DBE1A879621}" dt="2024-09-26T06:02:32.109" v="2667"/>
          <ac:cxnSpMkLst>
            <pc:docMk/>
            <pc:sldMk cId="1023579685" sldId="2147475900"/>
            <ac:cxnSpMk id="36" creationId="{8FCA5805-1F9A-3ECB-6542-6FDCA5D2500A}"/>
          </ac:cxnSpMkLst>
        </pc:cxnChg>
        <pc:cxnChg chg="mod">
          <ac:chgData name="Jayaprakash Venugopal" userId="0f1ac86b-f5b6-47b8-8fe2-9227891c24f7" providerId="ADAL" clId="{647D48E2-527D-48D8-94E2-8DBE1A879621}" dt="2024-09-26T06:02:32.109" v="2667"/>
          <ac:cxnSpMkLst>
            <pc:docMk/>
            <pc:sldMk cId="1023579685" sldId="2147475900"/>
            <ac:cxnSpMk id="37" creationId="{D672ACF4-2EAF-E075-704B-2F269B2C30CD}"/>
          </ac:cxnSpMkLst>
        </pc:cxnChg>
        <pc:cxnChg chg="add mod">
          <ac:chgData name="Jayaprakash Venugopal" userId="0f1ac86b-f5b6-47b8-8fe2-9227891c24f7" providerId="ADAL" clId="{647D48E2-527D-48D8-94E2-8DBE1A879621}" dt="2024-09-26T06:20:36.485" v="2746" actId="164"/>
          <ac:cxnSpMkLst>
            <pc:docMk/>
            <pc:sldMk cId="1023579685" sldId="2147475900"/>
            <ac:cxnSpMk id="48" creationId="{721BCEFB-C666-713A-A5E2-EC6976996CB1}"/>
          </ac:cxnSpMkLst>
        </pc:cxnChg>
      </pc:sldChg>
      <pc:sldChg chg="addSp delSp modSp add mod delAnim">
        <pc:chgData name="Jayaprakash Venugopal" userId="0f1ac86b-f5b6-47b8-8fe2-9227891c24f7" providerId="ADAL" clId="{647D48E2-527D-48D8-94E2-8DBE1A879621}" dt="2024-09-26T06:17:14.816" v="2732" actId="1076"/>
        <pc:sldMkLst>
          <pc:docMk/>
          <pc:sldMk cId="3315458049" sldId="2147475901"/>
        </pc:sldMkLst>
        <pc:spChg chg="del">
          <ac:chgData name="Jayaprakash Venugopal" userId="0f1ac86b-f5b6-47b8-8fe2-9227891c24f7" providerId="ADAL" clId="{647D48E2-527D-48D8-94E2-8DBE1A879621}" dt="2024-09-26T06:16:25.095" v="2723" actId="478"/>
          <ac:spMkLst>
            <pc:docMk/>
            <pc:sldMk cId="3315458049" sldId="2147475901"/>
            <ac:spMk id="32" creationId="{88854D5A-48A4-8B18-4405-9BBA4308EDF0}"/>
          </ac:spMkLst>
        </pc:spChg>
        <pc:spChg chg="del">
          <ac:chgData name="Jayaprakash Venugopal" userId="0f1ac86b-f5b6-47b8-8fe2-9227891c24f7" providerId="ADAL" clId="{647D48E2-527D-48D8-94E2-8DBE1A879621}" dt="2024-09-26T06:16:25.095" v="2723" actId="478"/>
          <ac:spMkLst>
            <pc:docMk/>
            <pc:sldMk cId="3315458049" sldId="2147475901"/>
            <ac:spMk id="33" creationId="{464315FA-2F79-E08E-DABB-B6A89E584C81}"/>
          </ac:spMkLst>
        </pc:spChg>
        <pc:spChg chg="del">
          <ac:chgData name="Jayaprakash Venugopal" userId="0f1ac86b-f5b6-47b8-8fe2-9227891c24f7" providerId="ADAL" clId="{647D48E2-527D-48D8-94E2-8DBE1A879621}" dt="2024-09-26T06:16:25.095" v="2723" actId="478"/>
          <ac:spMkLst>
            <pc:docMk/>
            <pc:sldMk cId="3315458049" sldId="2147475901"/>
            <ac:spMk id="34" creationId="{0C491C3F-91B6-78E1-1E15-9B0E2E77B279}"/>
          </ac:spMkLst>
        </pc:spChg>
        <pc:spChg chg="del">
          <ac:chgData name="Jayaprakash Venugopal" userId="0f1ac86b-f5b6-47b8-8fe2-9227891c24f7" providerId="ADAL" clId="{647D48E2-527D-48D8-94E2-8DBE1A879621}" dt="2024-09-26T06:16:25.095" v="2723" actId="478"/>
          <ac:spMkLst>
            <pc:docMk/>
            <pc:sldMk cId="3315458049" sldId="2147475901"/>
            <ac:spMk id="44" creationId="{E8CC8DBE-72FC-5697-48D6-4CD3A5C404DB}"/>
          </ac:spMkLst>
        </pc:spChg>
        <pc:spChg chg="del">
          <ac:chgData name="Jayaprakash Venugopal" userId="0f1ac86b-f5b6-47b8-8fe2-9227891c24f7" providerId="ADAL" clId="{647D48E2-527D-48D8-94E2-8DBE1A879621}" dt="2024-09-26T06:16:25.095" v="2723" actId="478"/>
          <ac:spMkLst>
            <pc:docMk/>
            <pc:sldMk cId="3315458049" sldId="2147475901"/>
            <ac:spMk id="45" creationId="{3223D5C0-0F01-CA8A-A0F0-106C6352EA22}"/>
          </ac:spMkLst>
        </pc:spChg>
        <pc:spChg chg="del">
          <ac:chgData name="Jayaprakash Venugopal" userId="0f1ac86b-f5b6-47b8-8fe2-9227891c24f7" providerId="ADAL" clId="{647D48E2-527D-48D8-94E2-8DBE1A879621}" dt="2024-09-26T06:16:25.095" v="2723" actId="478"/>
          <ac:spMkLst>
            <pc:docMk/>
            <pc:sldMk cId="3315458049" sldId="2147475901"/>
            <ac:spMk id="46" creationId="{8E0FE48F-C373-89D3-60CA-079328885D8C}"/>
          </ac:spMkLst>
        </pc:spChg>
        <pc:spChg chg="del">
          <ac:chgData name="Jayaprakash Venugopal" userId="0f1ac86b-f5b6-47b8-8fe2-9227891c24f7" providerId="ADAL" clId="{647D48E2-527D-48D8-94E2-8DBE1A879621}" dt="2024-09-26T06:16:25.095" v="2723" actId="478"/>
          <ac:spMkLst>
            <pc:docMk/>
            <pc:sldMk cId="3315458049" sldId="2147475901"/>
            <ac:spMk id="47" creationId="{8490ED6A-EB5D-BC01-18B6-263A98719872}"/>
          </ac:spMkLst>
        </pc:spChg>
        <pc:spChg chg="del">
          <ac:chgData name="Jayaprakash Venugopal" userId="0f1ac86b-f5b6-47b8-8fe2-9227891c24f7" providerId="ADAL" clId="{647D48E2-527D-48D8-94E2-8DBE1A879621}" dt="2024-09-26T06:16:25.095" v="2723" actId="478"/>
          <ac:spMkLst>
            <pc:docMk/>
            <pc:sldMk cId="3315458049" sldId="2147475901"/>
            <ac:spMk id="49" creationId="{D93843DD-3AA3-426F-0DEA-E2B347817576}"/>
          </ac:spMkLst>
        </pc:spChg>
        <pc:spChg chg="del">
          <ac:chgData name="Jayaprakash Venugopal" userId="0f1ac86b-f5b6-47b8-8fe2-9227891c24f7" providerId="ADAL" clId="{647D48E2-527D-48D8-94E2-8DBE1A879621}" dt="2024-09-26T06:16:25.095" v="2723" actId="478"/>
          <ac:spMkLst>
            <pc:docMk/>
            <pc:sldMk cId="3315458049" sldId="2147475901"/>
            <ac:spMk id="53" creationId="{A4C951A4-5DF9-A2DF-A317-44E6BFE0C3CC}"/>
          </ac:spMkLst>
        </pc:spChg>
        <pc:spChg chg="del">
          <ac:chgData name="Jayaprakash Venugopal" userId="0f1ac86b-f5b6-47b8-8fe2-9227891c24f7" providerId="ADAL" clId="{647D48E2-527D-48D8-94E2-8DBE1A879621}" dt="2024-09-26T06:16:25.095" v="2723" actId="478"/>
          <ac:spMkLst>
            <pc:docMk/>
            <pc:sldMk cId="3315458049" sldId="2147475901"/>
            <ac:spMk id="54" creationId="{32F6014D-E257-A835-066B-DD3964B47593}"/>
          </ac:spMkLst>
        </pc:spChg>
        <pc:grpChg chg="del">
          <ac:chgData name="Jayaprakash Venugopal" userId="0f1ac86b-f5b6-47b8-8fe2-9227891c24f7" providerId="ADAL" clId="{647D48E2-527D-48D8-94E2-8DBE1A879621}" dt="2024-09-26T06:16:28.133" v="2724" actId="478"/>
          <ac:grpSpMkLst>
            <pc:docMk/>
            <pc:sldMk cId="3315458049" sldId="2147475901"/>
            <ac:grpSpMk id="35" creationId="{18390D3E-B6DE-AE3D-215C-1A59E5CC5ED2}"/>
          </ac:grpSpMkLst>
        </pc:grpChg>
        <pc:grpChg chg="del">
          <ac:chgData name="Jayaprakash Venugopal" userId="0f1ac86b-f5b6-47b8-8fe2-9227891c24f7" providerId="ADAL" clId="{647D48E2-527D-48D8-94E2-8DBE1A879621}" dt="2024-09-26T06:16:20.854" v="2722" actId="478"/>
          <ac:grpSpMkLst>
            <pc:docMk/>
            <pc:sldMk cId="3315458049" sldId="2147475901"/>
            <ac:grpSpMk id="52" creationId="{DC748B79-0607-B8F3-F0CE-C456234CEF83}"/>
          </ac:grpSpMkLst>
        </pc:grpChg>
        <pc:graphicFrameChg chg="add mod modGraphic">
          <ac:chgData name="Jayaprakash Venugopal" userId="0f1ac86b-f5b6-47b8-8fe2-9227891c24f7" providerId="ADAL" clId="{647D48E2-527D-48D8-94E2-8DBE1A879621}" dt="2024-09-26T06:17:14.816" v="2732" actId="1076"/>
          <ac:graphicFrameMkLst>
            <pc:docMk/>
            <pc:sldMk cId="3315458049" sldId="2147475901"/>
            <ac:graphicFrameMk id="4" creationId="{2EF23984-05D4-D272-D172-CDB26AFFBED6}"/>
          </ac:graphicFrameMkLst>
        </pc:graphicFrameChg>
        <pc:cxnChg chg="del mod">
          <ac:chgData name="Jayaprakash Venugopal" userId="0f1ac86b-f5b6-47b8-8fe2-9227891c24f7" providerId="ADAL" clId="{647D48E2-527D-48D8-94E2-8DBE1A879621}" dt="2024-09-26T06:16:25.095" v="2723" actId="478"/>
          <ac:cxnSpMkLst>
            <pc:docMk/>
            <pc:sldMk cId="3315458049" sldId="2147475901"/>
            <ac:cxnSpMk id="31" creationId="{94B38D15-41CC-4C9E-8F2D-FE8D65B75484}"/>
          </ac:cxnSpMkLst>
        </pc:cxnChg>
        <pc:cxnChg chg="del mod">
          <ac:chgData name="Jayaprakash Venugopal" userId="0f1ac86b-f5b6-47b8-8fe2-9227891c24f7" providerId="ADAL" clId="{647D48E2-527D-48D8-94E2-8DBE1A879621}" dt="2024-09-26T06:16:25.095" v="2723" actId="478"/>
          <ac:cxnSpMkLst>
            <pc:docMk/>
            <pc:sldMk cId="3315458049" sldId="2147475901"/>
            <ac:cxnSpMk id="48" creationId="{721BCEFB-C666-713A-A5E2-EC6976996CB1}"/>
          </ac:cxnSpMkLst>
        </pc:cxnChg>
      </pc:sldChg>
      <pc:sldChg chg="delSp modSp add mod">
        <pc:chgData name="Jayaprakash Venugopal" userId="0f1ac86b-f5b6-47b8-8fe2-9227891c24f7" providerId="ADAL" clId="{647D48E2-527D-48D8-94E2-8DBE1A879621}" dt="2024-09-26T08:38:10.400" v="2763" actId="478"/>
        <pc:sldMkLst>
          <pc:docMk/>
          <pc:sldMk cId="543112434" sldId="2147475902"/>
        </pc:sldMkLst>
        <pc:spChg chg="del">
          <ac:chgData name="Jayaprakash Venugopal" userId="0f1ac86b-f5b6-47b8-8fe2-9227891c24f7" providerId="ADAL" clId="{647D48E2-527D-48D8-94E2-8DBE1A879621}" dt="2024-09-26T08:38:10.400" v="2763" actId="478"/>
          <ac:spMkLst>
            <pc:docMk/>
            <pc:sldMk cId="543112434" sldId="2147475902"/>
            <ac:spMk id="5" creationId="{6201229C-C07E-9853-829A-A8CE2E61A312}"/>
          </ac:spMkLst>
        </pc:spChg>
        <pc:spChg chg="mod">
          <ac:chgData name="Jayaprakash Venugopal" userId="0f1ac86b-f5b6-47b8-8fe2-9227891c24f7" providerId="ADAL" clId="{647D48E2-527D-48D8-94E2-8DBE1A879621}" dt="2024-09-26T08:38:07.097" v="2762" actId="20577"/>
          <ac:spMkLst>
            <pc:docMk/>
            <pc:sldMk cId="543112434" sldId="2147475902"/>
            <ac:spMk id="7" creationId="{0A92719C-56E4-4386-6104-B59746BECBC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5192A2E-7B03-D04A-AC77-7121298548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ontserrat Medium" pitchFamily="2" charset="77"/>
              </a:defRPr>
            </a:lvl1pPr>
          </a:lstStyle>
          <a:p>
            <a:pPr>
              <a:defRPr/>
            </a:pPr>
            <a:endParaRPr lang="it-IT"/>
          </a:p>
        </p:txBody>
      </p:sp>
      <p:sp>
        <p:nvSpPr>
          <p:cNvPr id="3" name="Segnaposto data 2">
            <a:extLst>
              <a:ext uri="{FF2B5EF4-FFF2-40B4-BE49-F238E27FC236}">
                <a16:creationId xmlns:a16="http://schemas.microsoft.com/office/drawing/2014/main" id="{82CEA613-9ADF-F54D-BAA4-06F96C99E0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ontserrat Medium" pitchFamily="2" charset="77"/>
              </a:defRPr>
            </a:lvl1pPr>
          </a:lstStyle>
          <a:p>
            <a:pPr>
              <a:defRPr/>
            </a:pPr>
            <a:fld id="{903FC7FE-252D-5143-A21D-47B7E1BE1659}" type="datetimeFigureOut">
              <a:rPr lang="it-IT"/>
              <a:pPr>
                <a:defRPr/>
              </a:pPr>
              <a:t>29/11/2024</a:t>
            </a:fld>
            <a:endParaRPr lang="it-IT"/>
          </a:p>
        </p:txBody>
      </p:sp>
      <p:sp>
        <p:nvSpPr>
          <p:cNvPr id="4" name="Segnaposto piè di pagina 3">
            <a:extLst>
              <a:ext uri="{FF2B5EF4-FFF2-40B4-BE49-F238E27FC236}">
                <a16:creationId xmlns:a16="http://schemas.microsoft.com/office/drawing/2014/main" id="{C7B9A50E-B08D-0D45-A62D-102EBC4612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ontserrat Medium" pitchFamily="2" charset="77"/>
              </a:defRPr>
            </a:lvl1pPr>
          </a:lstStyle>
          <a:p>
            <a:pPr>
              <a:defRPr/>
            </a:pPr>
            <a:endParaRPr lang="it-IT"/>
          </a:p>
        </p:txBody>
      </p:sp>
      <p:sp>
        <p:nvSpPr>
          <p:cNvPr id="5" name="Segnaposto numero diapositiva 4">
            <a:extLst>
              <a:ext uri="{FF2B5EF4-FFF2-40B4-BE49-F238E27FC236}">
                <a16:creationId xmlns:a16="http://schemas.microsoft.com/office/drawing/2014/main" id="{C1882ED7-7CB3-DE48-A89F-2849D8C38C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ontserrat Medium" pitchFamily="2" charset="77"/>
              </a:defRPr>
            </a:lvl1pPr>
          </a:lstStyle>
          <a:p>
            <a:pPr>
              <a:defRPr/>
            </a:pPr>
            <a:fld id="{57C1681C-E851-6B49-B24A-1D3D5D4DB005}" type="slidenum">
              <a:rPr lang="it-IT"/>
              <a:pPr>
                <a:defRPr/>
              </a:pPr>
              <a:t>‹#›</a:t>
            </a:fld>
            <a:endParaRPr 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8C57B2BE-8AE1-A440-9CAF-4FC62EA246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a:latin typeface="Montserrat Medium" pitchFamily="2" charset="77"/>
              </a:defRPr>
            </a:lvl1pPr>
          </a:lstStyle>
          <a:p>
            <a:pPr>
              <a:defRPr/>
            </a:pPr>
            <a:endParaRPr lang="it-IT"/>
          </a:p>
        </p:txBody>
      </p:sp>
      <p:sp>
        <p:nvSpPr>
          <p:cNvPr id="3" name="Segnaposto data 2">
            <a:extLst>
              <a:ext uri="{FF2B5EF4-FFF2-40B4-BE49-F238E27FC236}">
                <a16:creationId xmlns:a16="http://schemas.microsoft.com/office/drawing/2014/main" id="{794A0E54-3832-E74D-B0AE-A812468F303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a:latin typeface="Montserrat Medium" pitchFamily="2" charset="77"/>
              </a:defRPr>
            </a:lvl1pPr>
          </a:lstStyle>
          <a:p>
            <a:pPr>
              <a:defRPr/>
            </a:pPr>
            <a:fld id="{9E9479ED-9E75-F644-B004-51F8CAD37EE0}" type="datetimeFigureOut">
              <a:rPr lang="it-IT"/>
              <a:pPr>
                <a:defRPr/>
              </a:pPr>
              <a:t>29/11/2024</a:t>
            </a:fld>
            <a:endParaRPr lang="it-IT"/>
          </a:p>
        </p:txBody>
      </p:sp>
      <p:sp>
        <p:nvSpPr>
          <p:cNvPr id="4" name="Segnaposto immagine diapositiva 3">
            <a:extLst>
              <a:ext uri="{FF2B5EF4-FFF2-40B4-BE49-F238E27FC236}">
                <a16:creationId xmlns:a16="http://schemas.microsoft.com/office/drawing/2014/main" id="{5FC28909-520E-C040-AF04-8B7A06D3B01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a:extLst>
              <a:ext uri="{FF2B5EF4-FFF2-40B4-BE49-F238E27FC236}">
                <a16:creationId xmlns:a16="http://schemas.microsoft.com/office/drawing/2014/main" id="{F01B3513-3328-F84F-92BC-F1A3ED45627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a:extLst>
              <a:ext uri="{FF2B5EF4-FFF2-40B4-BE49-F238E27FC236}">
                <a16:creationId xmlns:a16="http://schemas.microsoft.com/office/drawing/2014/main" id="{7A328447-5EC9-B44E-AD9A-B6988ECB4299}"/>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a:latin typeface="Montserrat Medium" pitchFamily="2" charset="77"/>
              </a:defRPr>
            </a:lvl1pPr>
          </a:lstStyle>
          <a:p>
            <a:pPr>
              <a:defRPr/>
            </a:pPr>
            <a:endParaRPr lang="it-IT"/>
          </a:p>
        </p:txBody>
      </p:sp>
      <p:sp>
        <p:nvSpPr>
          <p:cNvPr id="7" name="Segnaposto numero diapositiva 6">
            <a:extLst>
              <a:ext uri="{FF2B5EF4-FFF2-40B4-BE49-F238E27FC236}">
                <a16:creationId xmlns:a16="http://schemas.microsoft.com/office/drawing/2014/main" id="{5F24DDB7-E3E7-8145-A76F-CF0FF843BB42}"/>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a:latin typeface="Montserrat Medium" pitchFamily="2" charset="77"/>
              </a:defRPr>
            </a:lvl1pPr>
          </a:lstStyle>
          <a:p>
            <a:pPr>
              <a:defRPr/>
            </a:pPr>
            <a:fld id="{9D8371CD-2A07-BE42-9985-88450FD92ECB}" type="slidenum">
              <a:rPr lang="it-IT"/>
              <a:pPr>
                <a:defRPr/>
              </a:pPr>
              <a:t>‹#›</a:t>
            </a:fld>
            <a:endParaRPr 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ontserrat Medium" pitchFamily="2" charset="77"/>
        <a:ea typeface="+mn-ea"/>
        <a:cs typeface="+mn-cs"/>
      </a:defRPr>
    </a:lvl1pPr>
    <a:lvl2pPr marL="457200" algn="l" rtl="0" eaLnBrk="0" fontAlgn="base" hangingPunct="0">
      <a:spcBef>
        <a:spcPct val="30000"/>
      </a:spcBef>
      <a:spcAft>
        <a:spcPct val="0"/>
      </a:spcAft>
      <a:defRPr sz="1200" kern="1200">
        <a:solidFill>
          <a:schemeClr val="tx1"/>
        </a:solidFill>
        <a:latin typeface="Montserrat Medium" pitchFamily="2" charset="77"/>
        <a:ea typeface="+mn-ea"/>
        <a:cs typeface="+mn-cs"/>
      </a:defRPr>
    </a:lvl2pPr>
    <a:lvl3pPr marL="914400" algn="l" rtl="0" eaLnBrk="0" fontAlgn="base" hangingPunct="0">
      <a:spcBef>
        <a:spcPct val="30000"/>
      </a:spcBef>
      <a:spcAft>
        <a:spcPct val="0"/>
      </a:spcAft>
      <a:defRPr sz="1200" kern="1200">
        <a:solidFill>
          <a:schemeClr val="tx1"/>
        </a:solidFill>
        <a:latin typeface="Montserrat Medium" pitchFamily="2" charset="77"/>
        <a:ea typeface="+mn-ea"/>
        <a:cs typeface="+mn-cs"/>
      </a:defRPr>
    </a:lvl3pPr>
    <a:lvl4pPr marL="1371600" algn="l" rtl="0" eaLnBrk="0" fontAlgn="base" hangingPunct="0">
      <a:spcBef>
        <a:spcPct val="30000"/>
      </a:spcBef>
      <a:spcAft>
        <a:spcPct val="0"/>
      </a:spcAft>
      <a:defRPr sz="1200" kern="1200">
        <a:solidFill>
          <a:schemeClr val="tx1"/>
        </a:solidFill>
        <a:latin typeface="Montserrat Medium" pitchFamily="2" charset="77"/>
        <a:ea typeface="+mn-ea"/>
        <a:cs typeface="+mn-cs"/>
      </a:defRPr>
    </a:lvl4pPr>
    <a:lvl5pPr marL="1828800" algn="l" rtl="0" eaLnBrk="0" fontAlgn="base" hangingPunct="0">
      <a:spcBef>
        <a:spcPct val="30000"/>
      </a:spcBef>
      <a:spcAft>
        <a:spcPct val="0"/>
      </a:spcAft>
      <a:defRPr sz="1200" kern="1200">
        <a:solidFill>
          <a:schemeClr val="tx1"/>
        </a:solidFill>
        <a:latin typeface="Montserrat Medium"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D8371CD-2A07-BE42-9985-88450FD92ECB}" type="slidenum">
              <a:rPr lang="it-IT" smtClean="0"/>
              <a:pPr>
                <a:defRPr/>
              </a:pPr>
              <a:t>2</a:t>
            </a:fld>
            <a:endParaRPr lang="it-IT"/>
          </a:p>
        </p:txBody>
      </p:sp>
    </p:spTree>
    <p:extLst>
      <p:ext uri="{BB962C8B-B14F-4D97-AF65-F5344CB8AC3E}">
        <p14:creationId xmlns:p14="http://schemas.microsoft.com/office/powerpoint/2010/main" val="3402543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D8371CD-2A07-BE42-9985-88450FD92ECB}" type="slidenum">
              <a:rPr lang="it-IT" smtClean="0"/>
              <a:pPr>
                <a:defRPr/>
              </a:pPr>
              <a:t>3</a:t>
            </a:fld>
            <a:endParaRPr lang="it-IT"/>
          </a:p>
        </p:txBody>
      </p:sp>
    </p:spTree>
    <p:extLst>
      <p:ext uri="{BB962C8B-B14F-4D97-AF65-F5344CB8AC3E}">
        <p14:creationId xmlns:p14="http://schemas.microsoft.com/office/powerpoint/2010/main" val="1272390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D8371CD-2A07-BE42-9985-88450FD92ECB}" type="slidenum">
              <a:rPr lang="it-IT" smtClean="0"/>
              <a:pPr>
                <a:defRPr/>
              </a:pPr>
              <a:t>4</a:t>
            </a:fld>
            <a:endParaRPr lang="it-IT"/>
          </a:p>
        </p:txBody>
      </p:sp>
    </p:spTree>
    <p:extLst>
      <p:ext uri="{BB962C8B-B14F-4D97-AF65-F5344CB8AC3E}">
        <p14:creationId xmlns:p14="http://schemas.microsoft.com/office/powerpoint/2010/main" val="709302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D8371CD-2A07-BE42-9985-88450FD92ECB}" type="slidenum">
              <a:rPr lang="it-IT" smtClean="0"/>
              <a:pPr>
                <a:defRPr/>
              </a:pPr>
              <a:t>5</a:t>
            </a:fld>
            <a:endParaRPr lang="it-IT"/>
          </a:p>
        </p:txBody>
      </p:sp>
    </p:spTree>
    <p:extLst>
      <p:ext uri="{BB962C8B-B14F-4D97-AF65-F5344CB8AC3E}">
        <p14:creationId xmlns:p14="http://schemas.microsoft.com/office/powerpoint/2010/main" val="3396341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D8371CD-2A07-BE42-9985-88450FD92ECB}" type="slidenum">
              <a:rPr lang="it-IT" smtClean="0"/>
              <a:pPr>
                <a:defRPr/>
              </a:pPr>
              <a:t>6</a:t>
            </a:fld>
            <a:endParaRPr lang="it-IT"/>
          </a:p>
        </p:txBody>
      </p:sp>
    </p:spTree>
    <p:extLst>
      <p:ext uri="{BB962C8B-B14F-4D97-AF65-F5344CB8AC3E}">
        <p14:creationId xmlns:p14="http://schemas.microsoft.com/office/powerpoint/2010/main" val="3038847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1.jpg"/><Relationship Id="rId4" Type="http://schemas.openxmlformats.org/officeDocument/2006/relationships/image" Target="../media/image30.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4.jp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3.svg"/><Relationship Id="rId4" Type="http://schemas.openxmlformats.org/officeDocument/2006/relationships/image" Target="../media/image32.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3.svg"/><Relationship Id="rId7" Type="http://schemas.openxmlformats.org/officeDocument/2006/relationships/image" Target="../media/image35.jp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7.png"/><Relationship Id="rId4" Type="http://schemas.openxmlformats.org/officeDocument/2006/relationships/image" Target="../media/image9.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1.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3.sv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4.jpg"/><Relationship Id="rId9"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4.jpg"/><Relationship Id="rId4" Type="http://schemas.openxmlformats.org/officeDocument/2006/relationships/image" Target="../media/image46.sv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48.svg"/><Relationship Id="rId10" Type="http://schemas.openxmlformats.org/officeDocument/2006/relationships/image" Target="../media/image9.svg"/><Relationship Id="rId4" Type="http://schemas.openxmlformats.org/officeDocument/2006/relationships/image" Target="../media/image47.png"/><Relationship Id="rId9"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9.jpg"/><Relationship Id="rId4" Type="http://schemas.openxmlformats.org/officeDocument/2006/relationships/image" Target="../media/image46.sv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0.jpg"/><Relationship Id="rId7" Type="http://schemas.openxmlformats.org/officeDocument/2006/relationships/image" Target="../media/image54.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3.png"/><Relationship Id="rId11" Type="http://schemas.openxmlformats.org/officeDocument/2006/relationships/image" Target="../media/image9.svg"/><Relationship Id="rId5" Type="http://schemas.openxmlformats.org/officeDocument/2006/relationships/image" Target="../media/image52.svg"/><Relationship Id="rId10" Type="http://schemas.openxmlformats.org/officeDocument/2006/relationships/image" Target="../media/image8.png"/><Relationship Id="rId4" Type="http://schemas.openxmlformats.org/officeDocument/2006/relationships/image" Target="../media/image51.png"/><Relationship Id="rId9" Type="http://schemas.openxmlformats.org/officeDocument/2006/relationships/image" Target="../media/image38.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7.png"/><Relationship Id="rId2" Type="http://schemas.openxmlformats.org/officeDocument/2006/relationships/image" Target="../media/image55.png"/><Relationship Id="rId1" Type="http://schemas.openxmlformats.org/officeDocument/2006/relationships/slideMaster" Target="../slideMasters/slideMaster1.xml"/><Relationship Id="rId6" Type="http://schemas.openxmlformats.org/officeDocument/2006/relationships/image" Target="../media/image57.jpg"/><Relationship Id="rId5" Type="http://schemas.openxmlformats.org/officeDocument/2006/relationships/image" Target="../media/image9.svg"/><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13.svg"/><Relationship Id="rId7" Type="http://schemas.openxmlformats.org/officeDocument/2006/relationships/image" Target="../media/image59.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jp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FD8A35C5-311D-A38C-C694-491A931D738F}"/>
              </a:ext>
            </a:extLst>
          </p:cNvPr>
          <p:cNvPicPr>
            <a:picLocks noChangeAspect="1"/>
          </p:cNvPicPr>
          <p:nvPr userDrawn="1"/>
        </p:nvPicPr>
        <p:blipFill>
          <a:blip r:embed="rId2"/>
          <a:srcRect l="65" r="65"/>
          <a:stretch/>
        </p:blipFill>
        <p:spPr>
          <a:xfrm>
            <a:off x="0" y="7305"/>
            <a:ext cx="12192000" cy="6866878"/>
          </a:xfrm>
          <a:prstGeom prst="rect">
            <a:avLst/>
          </a:prstGeom>
        </p:spPr>
      </p:pic>
      <p:pic>
        <p:nvPicPr>
          <p:cNvPr id="19" name="Elemento grafico 18">
            <a:extLst>
              <a:ext uri="{FF2B5EF4-FFF2-40B4-BE49-F238E27FC236}">
                <a16:creationId xmlns:a16="http://schemas.microsoft.com/office/drawing/2014/main" id="{5E075166-461C-CEEA-36A7-DD9701A1266D}"/>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22156" y="250125"/>
            <a:ext cx="1413827" cy="478816"/>
          </a:xfrm>
          <a:prstGeom prst="rect">
            <a:avLst/>
          </a:prstGeom>
        </p:spPr>
      </p:pic>
      <p:pic>
        <p:nvPicPr>
          <p:cNvPr id="20" name="Elemento grafico 19">
            <a:extLst>
              <a:ext uri="{FF2B5EF4-FFF2-40B4-BE49-F238E27FC236}">
                <a16:creationId xmlns:a16="http://schemas.microsoft.com/office/drawing/2014/main" id="{A41860AA-DEEA-9761-45A0-7542DF1464B8}"/>
              </a:ext>
            </a:extLst>
          </p:cNvPr>
          <p:cNvPicPr>
            <a:picLocks noChangeAspect="1"/>
          </p:cNvPicPr>
          <p:nvPr userDrawn="1"/>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t="26913"/>
          <a:stretch/>
        </p:blipFill>
        <p:spPr>
          <a:xfrm>
            <a:off x="459157" y="0"/>
            <a:ext cx="2675203" cy="2466706"/>
          </a:xfrm>
          <a:prstGeom prst="rect">
            <a:avLst/>
          </a:prstGeom>
        </p:spPr>
      </p:pic>
      <p:grpSp>
        <p:nvGrpSpPr>
          <p:cNvPr id="2" name="Groupe 1">
            <a:extLst>
              <a:ext uri="{FF2B5EF4-FFF2-40B4-BE49-F238E27FC236}">
                <a16:creationId xmlns:a16="http://schemas.microsoft.com/office/drawing/2014/main" id="{CD5A7543-83C2-6D75-D0B4-83CE012BCAD7}"/>
              </a:ext>
            </a:extLst>
          </p:cNvPr>
          <p:cNvGrpSpPr/>
          <p:nvPr userDrawn="1"/>
        </p:nvGrpSpPr>
        <p:grpSpPr>
          <a:xfrm>
            <a:off x="6634066" y="4053491"/>
            <a:ext cx="5557934" cy="2820692"/>
            <a:chOff x="6634066" y="4037307"/>
            <a:chExt cx="5557934" cy="2820692"/>
          </a:xfrm>
        </p:grpSpPr>
        <p:sp>
          <p:nvSpPr>
            <p:cNvPr id="3" name="Rectangle 2">
              <a:extLst>
                <a:ext uri="{FF2B5EF4-FFF2-40B4-BE49-F238E27FC236}">
                  <a16:creationId xmlns:a16="http://schemas.microsoft.com/office/drawing/2014/main" id="{F8854755-165B-85BB-8CE7-EDBB25117663}"/>
                </a:ext>
              </a:extLst>
            </p:cNvPr>
            <p:cNvSpPr/>
            <p:nvPr/>
          </p:nvSpPr>
          <p:spPr>
            <a:xfrm>
              <a:off x="10132171" y="4037307"/>
              <a:ext cx="1413827" cy="2820692"/>
            </a:xfrm>
            <a:prstGeom prst="rect">
              <a:avLst/>
            </a:prstGeom>
            <a:solidFill>
              <a:srgbClr val="327493">
                <a:alpha val="85000"/>
              </a:srgb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4" name="Rectangle 3">
              <a:extLst>
                <a:ext uri="{FF2B5EF4-FFF2-40B4-BE49-F238E27FC236}">
                  <a16:creationId xmlns:a16="http://schemas.microsoft.com/office/drawing/2014/main" id="{6B9E0F54-8777-5CE5-1F44-0130B3AD00F9}"/>
                </a:ext>
              </a:extLst>
            </p:cNvPr>
            <p:cNvSpPr/>
            <p:nvPr/>
          </p:nvSpPr>
          <p:spPr>
            <a:xfrm>
              <a:off x="11352508" y="4037308"/>
              <a:ext cx="839492" cy="2820691"/>
            </a:xfrm>
            <a:prstGeom prst="rect">
              <a:avLst/>
            </a:prstGeom>
            <a:solidFill>
              <a:srgbClr val="C5E86C">
                <a:alpha val="85000"/>
              </a:srgb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5" name="Rectangle 6">
              <a:extLst>
                <a:ext uri="{FF2B5EF4-FFF2-40B4-BE49-F238E27FC236}">
                  <a16:creationId xmlns:a16="http://schemas.microsoft.com/office/drawing/2014/main" id="{4631BB2D-874C-C810-803A-7C64693A7489}"/>
                </a:ext>
              </a:extLst>
            </p:cNvPr>
            <p:cNvSpPr/>
            <p:nvPr/>
          </p:nvSpPr>
          <p:spPr>
            <a:xfrm>
              <a:off x="6634066" y="4037307"/>
              <a:ext cx="3498105" cy="2820692"/>
            </a:xfrm>
            <a:prstGeom prst="rect">
              <a:avLst/>
            </a:prstGeom>
            <a:solidFill>
              <a:srgbClr val="337C9E">
                <a:alpha val="75000"/>
              </a:srgb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 panose="00000500000000000000" pitchFamily="2" charset="0"/>
                <a:ea typeface="+mn-ea"/>
                <a:cs typeface="+mn-cs"/>
              </a:endParaRPr>
            </a:p>
          </p:txBody>
        </p:sp>
      </p:grpSp>
      <p:sp>
        <p:nvSpPr>
          <p:cNvPr id="21" name="Titolo 1">
            <a:extLst>
              <a:ext uri="{FF2B5EF4-FFF2-40B4-BE49-F238E27FC236}">
                <a16:creationId xmlns:a16="http://schemas.microsoft.com/office/drawing/2014/main" id="{8353339B-BEE7-7B8D-032A-FF99CCE21BF0}"/>
              </a:ext>
            </a:extLst>
          </p:cNvPr>
          <p:cNvSpPr>
            <a:spLocks noGrp="1"/>
          </p:cNvSpPr>
          <p:nvPr>
            <p:ph type="ctrTitle" hasCustomPrompt="1"/>
          </p:nvPr>
        </p:nvSpPr>
        <p:spPr>
          <a:xfrm>
            <a:off x="6933536" y="4249111"/>
            <a:ext cx="4365084" cy="1112203"/>
          </a:xfrm>
          <a:prstGeom prst="rect">
            <a:avLst/>
          </a:prstGeom>
        </p:spPr>
        <p:txBody>
          <a:bodyPr anchor="b">
            <a:normAutofit/>
          </a:bodyPr>
          <a:lstStyle>
            <a:lvl1pPr algn="l">
              <a:defRPr lang="en-US" sz="3600" b="1" kern="1200">
                <a:solidFill>
                  <a:schemeClr val="bg1"/>
                </a:solidFill>
                <a:latin typeface="Montserrat SemiBold" panose="00000700000000000000" pitchFamily="2" charset="0"/>
                <a:ea typeface="+mj-ea"/>
                <a:cs typeface="+mj-cs"/>
              </a:defRPr>
            </a:lvl1pPr>
          </a:lstStyle>
          <a:p>
            <a:r>
              <a:rPr lang="en-US"/>
              <a:t>CLICK TO EDIT THE TITLE</a:t>
            </a:r>
            <a:endParaRPr lang="it-IT"/>
          </a:p>
        </p:txBody>
      </p:sp>
      <p:sp>
        <p:nvSpPr>
          <p:cNvPr id="22" name="Text Placeholder 6">
            <a:extLst>
              <a:ext uri="{FF2B5EF4-FFF2-40B4-BE49-F238E27FC236}">
                <a16:creationId xmlns:a16="http://schemas.microsoft.com/office/drawing/2014/main" id="{99D03C9F-FE4E-180C-3033-FFFA8AF3BA42}"/>
              </a:ext>
            </a:extLst>
          </p:cNvPr>
          <p:cNvSpPr>
            <a:spLocks noGrp="1"/>
          </p:cNvSpPr>
          <p:nvPr>
            <p:ph type="body" sz="quarter" idx="13" hasCustomPrompt="1"/>
          </p:nvPr>
        </p:nvSpPr>
        <p:spPr>
          <a:xfrm>
            <a:off x="6933536" y="5788853"/>
            <a:ext cx="4365083" cy="503651"/>
          </a:xfrm>
          <a:prstGeom prst="rect">
            <a:avLst/>
          </a:prstGeom>
        </p:spPr>
        <p:txBody>
          <a:bodyPr/>
          <a:lstStyle>
            <a:lvl1pPr marL="0" indent="0">
              <a:buSzPct val="150000"/>
              <a:buFont typeface=".PingFang SC Regular"/>
              <a:buNone/>
              <a:defRPr lang="en-US" sz="2000" kern="1200" dirty="0">
                <a:solidFill>
                  <a:schemeClr val="bg1"/>
                </a:solidFill>
                <a:latin typeface="Montserrat Light"/>
                <a:ea typeface="+mn-ea"/>
                <a:cs typeface="+mn-cs"/>
              </a:defRPr>
            </a:lvl1pPr>
          </a:lstStyle>
          <a:p>
            <a:pPr lvl="0"/>
            <a:r>
              <a:rPr lang="en-US"/>
              <a:t>CLICK TO EDIT TEXT</a:t>
            </a:r>
          </a:p>
        </p:txBody>
      </p:sp>
    </p:spTree>
    <p:extLst>
      <p:ext uri="{BB962C8B-B14F-4D97-AF65-F5344CB8AC3E}">
        <p14:creationId xmlns:p14="http://schemas.microsoft.com/office/powerpoint/2010/main" val="4223857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G + TEXT LIGHT 05">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2" name="Rettangolo 11">
            <a:extLst>
              <a:ext uri="{FF2B5EF4-FFF2-40B4-BE49-F238E27FC236}">
                <a16:creationId xmlns:a16="http://schemas.microsoft.com/office/drawing/2014/main" id="{D5221BC6-EC4C-9709-6136-E62EEA9045A3}"/>
              </a:ext>
            </a:extLst>
          </p:cNvPr>
          <p:cNvSpPr/>
          <p:nvPr userDrawn="1"/>
        </p:nvSpPr>
        <p:spPr>
          <a:xfrm>
            <a:off x="3523038" y="2994344"/>
            <a:ext cx="8668961" cy="3863656"/>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 name="Titolo 36">
            <a:extLst>
              <a:ext uri="{FF2B5EF4-FFF2-40B4-BE49-F238E27FC236}">
                <a16:creationId xmlns:a16="http://schemas.microsoft.com/office/drawing/2014/main" id="{86F7184C-E392-E110-BF48-6C5505C1774A}"/>
              </a:ext>
            </a:extLst>
          </p:cNvPr>
          <p:cNvSpPr>
            <a:spLocks noGrp="1"/>
          </p:cNvSpPr>
          <p:nvPr>
            <p:ph type="title" hasCustomPrompt="1"/>
          </p:nvPr>
        </p:nvSpPr>
        <p:spPr>
          <a:xfrm>
            <a:off x="3869568" y="1161543"/>
            <a:ext cx="6182857" cy="904626"/>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11" name="Segnaposto testo 39">
            <a:extLst>
              <a:ext uri="{FF2B5EF4-FFF2-40B4-BE49-F238E27FC236}">
                <a16:creationId xmlns:a16="http://schemas.microsoft.com/office/drawing/2014/main" id="{68AA37B4-5E91-F17D-3582-ACE66B831A02}"/>
              </a:ext>
            </a:extLst>
          </p:cNvPr>
          <p:cNvSpPr>
            <a:spLocks noGrp="1"/>
          </p:cNvSpPr>
          <p:nvPr>
            <p:ph type="body" sz="quarter" idx="19" hasCustomPrompt="1"/>
          </p:nvPr>
        </p:nvSpPr>
        <p:spPr>
          <a:xfrm>
            <a:off x="3869568" y="2126122"/>
            <a:ext cx="6182857" cy="520345"/>
          </a:xfrm>
          <a:prstGeom prst="rect">
            <a:avLst/>
          </a:prstGeom>
        </p:spPr>
        <p:txBody>
          <a:bodyPr anchor="ctr"/>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3" name="Immagine 2">
            <a:extLst>
              <a:ext uri="{FF2B5EF4-FFF2-40B4-BE49-F238E27FC236}">
                <a16:creationId xmlns:a16="http://schemas.microsoft.com/office/drawing/2014/main" id="{16F36F3F-386B-141D-7D0B-32D43E3C5676}"/>
              </a:ext>
            </a:extLst>
          </p:cNvPr>
          <p:cNvPicPr>
            <a:picLocks noChangeAspect="1"/>
          </p:cNvPicPr>
          <p:nvPr userDrawn="1"/>
        </p:nvPicPr>
        <p:blipFill>
          <a:blip r:embed="rId3"/>
          <a:srcRect/>
          <a:stretch/>
        </p:blipFill>
        <p:spPr>
          <a:xfrm>
            <a:off x="0" y="756008"/>
            <a:ext cx="3522210" cy="6101992"/>
          </a:xfrm>
          <a:prstGeom prst="rect">
            <a:avLst/>
          </a:prstGeom>
        </p:spPr>
      </p:pic>
      <p:sp>
        <p:nvSpPr>
          <p:cNvPr id="14" name="Segnaposto testo 39">
            <a:extLst>
              <a:ext uri="{FF2B5EF4-FFF2-40B4-BE49-F238E27FC236}">
                <a16:creationId xmlns:a16="http://schemas.microsoft.com/office/drawing/2014/main" id="{63379240-03D0-B573-E845-0218C2FC0DB1}"/>
              </a:ext>
            </a:extLst>
          </p:cNvPr>
          <p:cNvSpPr>
            <a:spLocks noGrp="1"/>
          </p:cNvSpPr>
          <p:nvPr>
            <p:ph type="body" sz="quarter" idx="17" hasCustomPrompt="1"/>
          </p:nvPr>
        </p:nvSpPr>
        <p:spPr>
          <a:xfrm>
            <a:off x="3869569" y="3191436"/>
            <a:ext cx="8070849" cy="3125282"/>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dirty="0"/>
              <a:t>Click to edit text</a:t>
            </a:r>
          </a:p>
        </p:txBody>
      </p:sp>
      <p:pic>
        <p:nvPicPr>
          <p:cNvPr id="4" name="Elemento grafico 3">
            <a:extLst>
              <a:ext uri="{FF2B5EF4-FFF2-40B4-BE49-F238E27FC236}">
                <a16:creationId xmlns:a16="http://schemas.microsoft.com/office/drawing/2014/main" id="{FA0880B7-269C-98BC-FA69-B16A8A3F613E}"/>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7" name="CasellaDiTesto 67">
            <a:extLst>
              <a:ext uri="{FF2B5EF4-FFF2-40B4-BE49-F238E27FC236}">
                <a16:creationId xmlns:a16="http://schemas.microsoft.com/office/drawing/2014/main" id="{5A7DEFF6-0DA3-09A9-D879-56D5E7E5820F}"/>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8" name="Segnaposto numero diapositiva 5">
            <a:extLst>
              <a:ext uri="{FF2B5EF4-FFF2-40B4-BE49-F238E27FC236}">
                <a16:creationId xmlns:a16="http://schemas.microsoft.com/office/drawing/2014/main" id="{B9B62F58-86A0-A343-B0B7-FF7F779DA16F}"/>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312451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G + TEXT LIGHT 06">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2" name="Rettangolo 11">
            <a:extLst>
              <a:ext uri="{FF2B5EF4-FFF2-40B4-BE49-F238E27FC236}">
                <a16:creationId xmlns:a16="http://schemas.microsoft.com/office/drawing/2014/main" id="{D5221BC6-EC4C-9709-6136-E62EEA9045A3}"/>
              </a:ext>
            </a:extLst>
          </p:cNvPr>
          <p:cNvSpPr/>
          <p:nvPr userDrawn="1"/>
        </p:nvSpPr>
        <p:spPr>
          <a:xfrm>
            <a:off x="3523038" y="2994344"/>
            <a:ext cx="8668961" cy="3863656"/>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Segnaposto testo 39">
            <a:extLst>
              <a:ext uri="{FF2B5EF4-FFF2-40B4-BE49-F238E27FC236}">
                <a16:creationId xmlns:a16="http://schemas.microsoft.com/office/drawing/2014/main" id="{EA32EADB-1F0A-C348-A2B9-15313DE6A9B2}"/>
              </a:ext>
            </a:extLst>
          </p:cNvPr>
          <p:cNvSpPr>
            <a:spLocks noGrp="1"/>
          </p:cNvSpPr>
          <p:nvPr>
            <p:ph type="body" sz="quarter" idx="17" hasCustomPrompt="1"/>
          </p:nvPr>
        </p:nvSpPr>
        <p:spPr>
          <a:xfrm>
            <a:off x="3869569" y="3191436"/>
            <a:ext cx="8070849" cy="3125282"/>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dirty="0"/>
              <a:t>Click to edit text</a:t>
            </a:r>
          </a:p>
        </p:txBody>
      </p:sp>
      <p:pic>
        <p:nvPicPr>
          <p:cNvPr id="7" name="Immagine 6">
            <a:extLst>
              <a:ext uri="{FF2B5EF4-FFF2-40B4-BE49-F238E27FC236}">
                <a16:creationId xmlns:a16="http://schemas.microsoft.com/office/drawing/2014/main" id="{6B8723C9-3BFA-6924-A844-0DD30FF09567}"/>
              </a:ext>
            </a:extLst>
          </p:cNvPr>
          <p:cNvPicPr>
            <a:picLocks noChangeAspect="1"/>
          </p:cNvPicPr>
          <p:nvPr userDrawn="1"/>
        </p:nvPicPr>
        <p:blipFill>
          <a:blip r:embed="rId3"/>
          <a:srcRect/>
          <a:stretch/>
        </p:blipFill>
        <p:spPr>
          <a:xfrm>
            <a:off x="126" y="756008"/>
            <a:ext cx="3522210" cy="6101992"/>
          </a:xfrm>
          <a:prstGeom prst="rect">
            <a:avLst/>
          </a:prstGeom>
        </p:spPr>
      </p:pic>
      <p:sp>
        <p:nvSpPr>
          <p:cNvPr id="4" name="Titolo 36">
            <a:extLst>
              <a:ext uri="{FF2B5EF4-FFF2-40B4-BE49-F238E27FC236}">
                <a16:creationId xmlns:a16="http://schemas.microsoft.com/office/drawing/2014/main" id="{468951E4-2053-E4FB-FD2C-87543B8024AA}"/>
              </a:ext>
            </a:extLst>
          </p:cNvPr>
          <p:cNvSpPr>
            <a:spLocks noGrp="1"/>
          </p:cNvSpPr>
          <p:nvPr>
            <p:ph type="title" hasCustomPrompt="1"/>
          </p:nvPr>
        </p:nvSpPr>
        <p:spPr>
          <a:xfrm>
            <a:off x="3869568" y="1161543"/>
            <a:ext cx="6182857" cy="904626"/>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10" name="Segnaposto testo 39">
            <a:extLst>
              <a:ext uri="{FF2B5EF4-FFF2-40B4-BE49-F238E27FC236}">
                <a16:creationId xmlns:a16="http://schemas.microsoft.com/office/drawing/2014/main" id="{E2566F93-0D50-3B74-2864-C08F17ED2BD1}"/>
              </a:ext>
            </a:extLst>
          </p:cNvPr>
          <p:cNvSpPr>
            <a:spLocks noGrp="1"/>
          </p:cNvSpPr>
          <p:nvPr>
            <p:ph type="body" sz="quarter" idx="19" hasCustomPrompt="1"/>
          </p:nvPr>
        </p:nvSpPr>
        <p:spPr>
          <a:xfrm>
            <a:off x="3869568" y="2126122"/>
            <a:ext cx="6182857" cy="520345"/>
          </a:xfrm>
          <a:prstGeom prst="rect">
            <a:avLst/>
          </a:prstGeom>
        </p:spPr>
        <p:txBody>
          <a:bodyPr anchor="ctr"/>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2" name="Elemento grafico 1">
            <a:extLst>
              <a:ext uri="{FF2B5EF4-FFF2-40B4-BE49-F238E27FC236}">
                <a16:creationId xmlns:a16="http://schemas.microsoft.com/office/drawing/2014/main" id="{C5244405-41EE-30C5-2775-65C41C6D03CA}"/>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3" name="CasellaDiTesto 67">
            <a:extLst>
              <a:ext uri="{FF2B5EF4-FFF2-40B4-BE49-F238E27FC236}">
                <a16:creationId xmlns:a16="http://schemas.microsoft.com/office/drawing/2014/main" id="{63139383-CC73-8CD9-89A0-12BBB74E3799}"/>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1" name="Segnaposto numero diapositiva 5">
            <a:extLst>
              <a:ext uri="{FF2B5EF4-FFF2-40B4-BE49-F238E27FC236}">
                <a16:creationId xmlns:a16="http://schemas.microsoft.com/office/drawing/2014/main" id="{E1D36BAE-3767-ABB9-BA44-72C56C247D6D}"/>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286685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G + TEXT LIGHT 07">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2" name="Rettangolo 11">
            <a:extLst>
              <a:ext uri="{FF2B5EF4-FFF2-40B4-BE49-F238E27FC236}">
                <a16:creationId xmlns:a16="http://schemas.microsoft.com/office/drawing/2014/main" id="{D5221BC6-EC4C-9709-6136-E62EEA9045A3}"/>
              </a:ext>
            </a:extLst>
          </p:cNvPr>
          <p:cNvSpPr/>
          <p:nvPr userDrawn="1"/>
        </p:nvSpPr>
        <p:spPr>
          <a:xfrm>
            <a:off x="3523038" y="2994344"/>
            <a:ext cx="8668961" cy="3863656"/>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Segnaposto testo 39">
            <a:extLst>
              <a:ext uri="{FF2B5EF4-FFF2-40B4-BE49-F238E27FC236}">
                <a16:creationId xmlns:a16="http://schemas.microsoft.com/office/drawing/2014/main" id="{EA32EADB-1F0A-C348-A2B9-15313DE6A9B2}"/>
              </a:ext>
            </a:extLst>
          </p:cNvPr>
          <p:cNvSpPr>
            <a:spLocks noGrp="1"/>
          </p:cNvSpPr>
          <p:nvPr>
            <p:ph type="body" sz="quarter" idx="17" hasCustomPrompt="1"/>
          </p:nvPr>
        </p:nvSpPr>
        <p:spPr>
          <a:xfrm>
            <a:off x="3869569" y="3191436"/>
            <a:ext cx="8070849" cy="3125282"/>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dirty="0"/>
              <a:t>Click to edit text</a:t>
            </a:r>
          </a:p>
        </p:txBody>
      </p:sp>
      <p:pic>
        <p:nvPicPr>
          <p:cNvPr id="3" name="Immagine 2">
            <a:extLst>
              <a:ext uri="{FF2B5EF4-FFF2-40B4-BE49-F238E27FC236}">
                <a16:creationId xmlns:a16="http://schemas.microsoft.com/office/drawing/2014/main" id="{4EBABFC5-24D4-3B4B-0CE1-E6F7653EF05D}"/>
              </a:ext>
            </a:extLst>
          </p:cNvPr>
          <p:cNvPicPr>
            <a:picLocks noChangeAspect="1"/>
          </p:cNvPicPr>
          <p:nvPr userDrawn="1"/>
        </p:nvPicPr>
        <p:blipFill>
          <a:blip r:embed="rId3"/>
          <a:srcRect/>
          <a:stretch/>
        </p:blipFill>
        <p:spPr>
          <a:xfrm>
            <a:off x="126" y="756008"/>
            <a:ext cx="3522210" cy="6101992"/>
          </a:xfrm>
          <a:prstGeom prst="rect">
            <a:avLst/>
          </a:prstGeom>
        </p:spPr>
      </p:pic>
      <p:sp>
        <p:nvSpPr>
          <p:cNvPr id="7" name="Titolo 36">
            <a:extLst>
              <a:ext uri="{FF2B5EF4-FFF2-40B4-BE49-F238E27FC236}">
                <a16:creationId xmlns:a16="http://schemas.microsoft.com/office/drawing/2014/main" id="{126B1E41-094B-04C3-00CA-32FB13D2891D}"/>
              </a:ext>
            </a:extLst>
          </p:cNvPr>
          <p:cNvSpPr>
            <a:spLocks noGrp="1"/>
          </p:cNvSpPr>
          <p:nvPr>
            <p:ph type="title" hasCustomPrompt="1"/>
          </p:nvPr>
        </p:nvSpPr>
        <p:spPr>
          <a:xfrm>
            <a:off x="3869568" y="1161543"/>
            <a:ext cx="6182857" cy="904626"/>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8" name="Segnaposto testo 39">
            <a:extLst>
              <a:ext uri="{FF2B5EF4-FFF2-40B4-BE49-F238E27FC236}">
                <a16:creationId xmlns:a16="http://schemas.microsoft.com/office/drawing/2014/main" id="{7B746222-2E5D-6C70-96D1-94A43185EEF3}"/>
              </a:ext>
            </a:extLst>
          </p:cNvPr>
          <p:cNvSpPr>
            <a:spLocks noGrp="1"/>
          </p:cNvSpPr>
          <p:nvPr>
            <p:ph type="body" sz="quarter" idx="19" hasCustomPrompt="1"/>
          </p:nvPr>
        </p:nvSpPr>
        <p:spPr>
          <a:xfrm>
            <a:off x="3869568" y="2126122"/>
            <a:ext cx="6182857" cy="520345"/>
          </a:xfrm>
          <a:prstGeom prst="rect">
            <a:avLst/>
          </a:prstGeom>
        </p:spPr>
        <p:txBody>
          <a:bodyPr anchor="ctr"/>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2" name="Elemento grafico 1">
            <a:extLst>
              <a:ext uri="{FF2B5EF4-FFF2-40B4-BE49-F238E27FC236}">
                <a16:creationId xmlns:a16="http://schemas.microsoft.com/office/drawing/2014/main" id="{5DD29FB0-0AED-9B8D-D7C2-71A6CCB6402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11" name="CasellaDiTesto 67">
            <a:extLst>
              <a:ext uri="{FF2B5EF4-FFF2-40B4-BE49-F238E27FC236}">
                <a16:creationId xmlns:a16="http://schemas.microsoft.com/office/drawing/2014/main" id="{65AA90F7-C708-7248-B089-5F94F20EA300}"/>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4" name="Segnaposto numero diapositiva 5">
            <a:extLst>
              <a:ext uri="{FF2B5EF4-FFF2-40B4-BE49-F238E27FC236}">
                <a16:creationId xmlns:a16="http://schemas.microsoft.com/office/drawing/2014/main" id="{5071CDE3-BABE-ED4A-0F6F-67A8776B3503}"/>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2942548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G + TEXT LIGHT 08">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3" name="Rettangolo 12">
            <a:extLst>
              <a:ext uri="{FF2B5EF4-FFF2-40B4-BE49-F238E27FC236}">
                <a16:creationId xmlns:a16="http://schemas.microsoft.com/office/drawing/2014/main" id="{ED8DF565-AB99-C6BF-1A98-76367CA22AAF}"/>
              </a:ext>
            </a:extLst>
          </p:cNvPr>
          <p:cNvSpPr/>
          <p:nvPr userDrawn="1"/>
        </p:nvSpPr>
        <p:spPr>
          <a:xfrm>
            <a:off x="3522088" y="3101702"/>
            <a:ext cx="8669912" cy="376102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Segnaposto testo 39">
            <a:extLst>
              <a:ext uri="{FF2B5EF4-FFF2-40B4-BE49-F238E27FC236}">
                <a16:creationId xmlns:a16="http://schemas.microsoft.com/office/drawing/2014/main" id="{67BEEDCE-AE17-5961-17E2-D1F19531A6E3}"/>
              </a:ext>
            </a:extLst>
          </p:cNvPr>
          <p:cNvSpPr>
            <a:spLocks noGrp="1"/>
          </p:cNvSpPr>
          <p:nvPr>
            <p:ph type="body" sz="quarter" idx="17" hasCustomPrompt="1"/>
          </p:nvPr>
        </p:nvSpPr>
        <p:spPr>
          <a:xfrm>
            <a:off x="3868619" y="2061376"/>
            <a:ext cx="6747632" cy="759677"/>
          </a:xfrm>
          <a:prstGeom prst="rect">
            <a:avLst/>
          </a:prstGeom>
        </p:spPr>
        <p:txBody>
          <a:bodyPr anchor="ctr"/>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dirty="0"/>
              <a:t>Click to edit text</a:t>
            </a:r>
          </a:p>
        </p:txBody>
      </p:sp>
      <p:sp>
        <p:nvSpPr>
          <p:cNvPr id="17" name="Titolo 36">
            <a:extLst>
              <a:ext uri="{FF2B5EF4-FFF2-40B4-BE49-F238E27FC236}">
                <a16:creationId xmlns:a16="http://schemas.microsoft.com/office/drawing/2014/main" id="{9D324209-BB32-6C86-E9C7-308FD9429892}"/>
              </a:ext>
            </a:extLst>
          </p:cNvPr>
          <p:cNvSpPr>
            <a:spLocks noGrp="1"/>
          </p:cNvSpPr>
          <p:nvPr>
            <p:ph type="title" hasCustomPrompt="1"/>
          </p:nvPr>
        </p:nvSpPr>
        <p:spPr>
          <a:xfrm>
            <a:off x="3869569" y="1139742"/>
            <a:ext cx="6747632"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18" name="Segnaposto testo 39">
            <a:extLst>
              <a:ext uri="{FF2B5EF4-FFF2-40B4-BE49-F238E27FC236}">
                <a16:creationId xmlns:a16="http://schemas.microsoft.com/office/drawing/2014/main" id="{486D7C2D-6651-2EB8-C02D-95A740931103}"/>
              </a:ext>
            </a:extLst>
          </p:cNvPr>
          <p:cNvSpPr>
            <a:spLocks noGrp="1"/>
          </p:cNvSpPr>
          <p:nvPr>
            <p:ph type="body" sz="quarter" idx="18" hasCustomPrompt="1"/>
          </p:nvPr>
        </p:nvSpPr>
        <p:spPr>
          <a:xfrm>
            <a:off x="3868619" y="3514165"/>
            <a:ext cx="8071799" cy="2802552"/>
          </a:xfrm>
          <a:prstGeom prst="rect">
            <a:avLst/>
          </a:prstGeom>
        </p:spPr>
        <p:txBody>
          <a:bodyPr/>
          <a:lstStyle>
            <a:lvl1pPr marL="0" indent="0">
              <a:buNone/>
              <a:defRPr lang="en-US" sz="1200" kern="1200" dirty="0">
                <a:solidFill>
                  <a:schemeClr val="tx1"/>
                </a:solidFill>
                <a:latin typeface="Montserrat" pitchFamily="2" charset="77"/>
                <a:ea typeface="+mn-ea"/>
                <a:cs typeface="+mn-cs"/>
              </a:defRPr>
            </a:lvl1pPr>
          </a:lstStyle>
          <a:p>
            <a:pPr lvl="0"/>
            <a:r>
              <a:rPr lang="en-US"/>
              <a:t>Click to edit text</a:t>
            </a:r>
          </a:p>
        </p:txBody>
      </p:sp>
      <p:pic>
        <p:nvPicPr>
          <p:cNvPr id="15" name="Immagine 14">
            <a:extLst>
              <a:ext uri="{FF2B5EF4-FFF2-40B4-BE49-F238E27FC236}">
                <a16:creationId xmlns:a16="http://schemas.microsoft.com/office/drawing/2014/main" id="{3F122BB4-F086-34F3-CAB9-1ADCFC4672E2}"/>
              </a:ext>
            </a:extLst>
          </p:cNvPr>
          <p:cNvPicPr>
            <a:picLocks noChangeAspect="1"/>
          </p:cNvPicPr>
          <p:nvPr userDrawn="1"/>
        </p:nvPicPr>
        <p:blipFill>
          <a:blip r:embed="rId3"/>
          <a:srcRect/>
          <a:stretch/>
        </p:blipFill>
        <p:spPr>
          <a:xfrm>
            <a:off x="-1001" y="756045"/>
            <a:ext cx="3522189" cy="6101955"/>
          </a:xfrm>
          <a:prstGeom prst="rect">
            <a:avLst/>
          </a:prstGeom>
        </p:spPr>
      </p:pic>
      <p:pic>
        <p:nvPicPr>
          <p:cNvPr id="2" name="Elemento grafico 1">
            <a:extLst>
              <a:ext uri="{FF2B5EF4-FFF2-40B4-BE49-F238E27FC236}">
                <a16:creationId xmlns:a16="http://schemas.microsoft.com/office/drawing/2014/main" id="{9E136B0C-9923-F69B-1DAC-40A86DBCD27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3" name="CasellaDiTesto 67">
            <a:extLst>
              <a:ext uri="{FF2B5EF4-FFF2-40B4-BE49-F238E27FC236}">
                <a16:creationId xmlns:a16="http://schemas.microsoft.com/office/drawing/2014/main" id="{921E1E8E-3786-109F-676C-F0A048995AF8}"/>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7" name="Segnaposto numero diapositiva 5">
            <a:extLst>
              <a:ext uri="{FF2B5EF4-FFF2-40B4-BE49-F238E27FC236}">
                <a16:creationId xmlns:a16="http://schemas.microsoft.com/office/drawing/2014/main" id="{FD1F07CD-BFB7-F3BC-252E-20A43C195234}"/>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139190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IMG LIGHT 01">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2575FAD-885F-F6C2-1AE0-FE1355D38B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28" name="Rettangolo 27">
            <a:extLst>
              <a:ext uri="{FF2B5EF4-FFF2-40B4-BE49-F238E27FC236}">
                <a16:creationId xmlns:a16="http://schemas.microsoft.com/office/drawing/2014/main" id="{6061E5DF-D8E8-9A10-7ED5-8366A4D47532}"/>
              </a:ext>
            </a:extLst>
          </p:cNvPr>
          <p:cNvSpPr/>
          <p:nvPr userDrawn="1"/>
        </p:nvSpPr>
        <p:spPr>
          <a:xfrm>
            <a:off x="0" y="2350217"/>
            <a:ext cx="8668961" cy="453644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Segnaposto testo 39">
            <a:extLst>
              <a:ext uri="{FF2B5EF4-FFF2-40B4-BE49-F238E27FC236}">
                <a16:creationId xmlns:a16="http://schemas.microsoft.com/office/drawing/2014/main" id="{EDA43A84-86C8-C2C8-294C-9D3BF4DC7D5A}"/>
              </a:ext>
            </a:extLst>
          </p:cNvPr>
          <p:cNvSpPr>
            <a:spLocks noGrp="1"/>
          </p:cNvSpPr>
          <p:nvPr>
            <p:ph type="body" sz="quarter" idx="17" hasCustomPrompt="1"/>
          </p:nvPr>
        </p:nvSpPr>
        <p:spPr>
          <a:xfrm>
            <a:off x="431666" y="2562224"/>
            <a:ext cx="7882018" cy="3754493"/>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dirty="0"/>
              <a:t>Click to edit text</a:t>
            </a:r>
          </a:p>
        </p:txBody>
      </p:sp>
      <p:pic>
        <p:nvPicPr>
          <p:cNvPr id="2" name="Immagine 1">
            <a:extLst>
              <a:ext uri="{FF2B5EF4-FFF2-40B4-BE49-F238E27FC236}">
                <a16:creationId xmlns:a16="http://schemas.microsoft.com/office/drawing/2014/main" id="{FEA2826E-448A-C420-BAF9-005B6ABC50DF}"/>
              </a:ext>
            </a:extLst>
          </p:cNvPr>
          <p:cNvPicPr>
            <a:picLocks noChangeAspect="1"/>
          </p:cNvPicPr>
          <p:nvPr userDrawn="1"/>
        </p:nvPicPr>
        <p:blipFill>
          <a:blip r:embed="rId3"/>
          <a:srcRect/>
          <a:stretch/>
        </p:blipFill>
        <p:spPr>
          <a:xfrm>
            <a:off x="8668961" y="784665"/>
            <a:ext cx="3522210" cy="6101992"/>
          </a:xfrm>
          <a:prstGeom prst="rect">
            <a:avLst/>
          </a:prstGeom>
        </p:spPr>
      </p:pic>
      <p:sp>
        <p:nvSpPr>
          <p:cNvPr id="4" name="Titolo 36">
            <a:extLst>
              <a:ext uri="{FF2B5EF4-FFF2-40B4-BE49-F238E27FC236}">
                <a16:creationId xmlns:a16="http://schemas.microsoft.com/office/drawing/2014/main" id="{DD8776FD-F0FB-155F-AA97-D5913266B78B}"/>
              </a:ext>
            </a:extLst>
          </p:cNvPr>
          <p:cNvSpPr>
            <a:spLocks noGrp="1"/>
          </p:cNvSpPr>
          <p:nvPr>
            <p:ph type="title" hasCustomPrompt="1"/>
          </p:nvPr>
        </p:nvSpPr>
        <p:spPr>
          <a:xfrm>
            <a:off x="431664" y="1113901"/>
            <a:ext cx="7882019"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dirty="0"/>
              <a:t>Click to </a:t>
            </a:r>
            <a:r>
              <a:rPr lang="it-IT" dirty="0" err="1"/>
              <a:t>edit</a:t>
            </a:r>
            <a:r>
              <a:rPr lang="it-IT" dirty="0"/>
              <a:t> the Title</a:t>
            </a:r>
          </a:p>
        </p:txBody>
      </p:sp>
      <p:pic>
        <p:nvPicPr>
          <p:cNvPr id="7" name="Elemento grafico 6">
            <a:extLst>
              <a:ext uri="{FF2B5EF4-FFF2-40B4-BE49-F238E27FC236}">
                <a16:creationId xmlns:a16="http://schemas.microsoft.com/office/drawing/2014/main" id="{539EE2A9-DA04-91F8-1C5E-EDFF352C99C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8" name="CasellaDiTesto 67">
            <a:extLst>
              <a:ext uri="{FF2B5EF4-FFF2-40B4-BE49-F238E27FC236}">
                <a16:creationId xmlns:a16="http://schemas.microsoft.com/office/drawing/2014/main" id="{F0E05F02-1922-6415-0739-D6D7E8214033}"/>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9" name="Segnaposto numero diapositiva 5">
            <a:extLst>
              <a:ext uri="{FF2B5EF4-FFF2-40B4-BE49-F238E27FC236}">
                <a16:creationId xmlns:a16="http://schemas.microsoft.com/office/drawing/2014/main" id="{1374A503-E167-F233-CA24-C45DD2570A3A}"/>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2004448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IMG LIGHT 02">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2575FAD-885F-F6C2-1AE0-FE1355D38B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28" name="Rettangolo 27">
            <a:extLst>
              <a:ext uri="{FF2B5EF4-FFF2-40B4-BE49-F238E27FC236}">
                <a16:creationId xmlns:a16="http://schemas.microsoft.com/office/drawing/2014/main" id="{6061E5DF-D8E8-9A10-7ED5-8366A4D47532}"/>
              </a:ext>
            </a:extLst>
          </p:cNvPr>
          <p:cNvSpPr/>
          <p:nvPr userDrawn="1"/>
        </p:nvSpPr>
        <p:spPr>
          <a:xfrm>
            <a:off x="0" y="2350217"/>
            <a:ext cx="8668961" cy="453644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4" name="Immagine 3">
            <a:extLst>
              <a:ext uri="{FF2B5EF4-FFF2-40B4-BE49-F238E27FC236}">
                <a16:creationId xmlns:a16="http://schemas.microsoft.com/office/drawing/2014/main" id="{DEB325DD-FC5B-0095-41F4-26AC6AD87268}"/>
              </a:ext>
            </a:extLst>
          </p:cNvPr>
          <p:cNvPicPr>
            <a:picLocks noChangeAspect="1"/>
          </p:cNvPicPr>
          <p:nvPr userDrawn="1"/>
        </p:nvPicPr>
        <p:blipFill>
          <a:blip r:embed="rId3"/>
          <a:srcRect/>
          <a:stretch/>
        </p:blipFill>
        <p:spPr>
          <a:xfrm>
            <a:off x="8669375" y="756008"/>
            <a:ext cx="3522210" cy="6101992"/>
          </a:xfrm>
          <a:prstGeom prst="rect">
            <a:avLst/>
          </a:prstGeom>
        </p:spPr>
      </p:pic>
      <p:sp>
        <p:nvSpPr>
          <p:cNvPr id="7" name="Segnaposto testo 39">
            <a:extLst>
              <a:ext uri="{FF2B5EF4-FFF2-40B4-BE49-F238E27FC236}">
                <a16:creationId xmlns:a16="http://schemas.microsoft.com/office/drawing/2014/main" id="{67C88D82-A25A-41A1-DB78-71C712B181DE}"/>
              </a:ext>
            </a:extLst>
          </p:cNvPr>
          <p:cNvSpPr>
            <a:spLocks noGrp="1"/>
          </p:cNvSpPr>
          <p:nvPr>
            <p:ph type="body" sz="quarter" idx="17" hasCustomPrompt="1"/>
          </p:nvPr>
        </p:nvSpPr>
        <p:spPr>
          <a:xfrm>
            <a:off x="431666" y="2562224"/>
            <a:ext cx="7882018" cy="3754493"/>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dirty="0"/>
              <a:t>Click to edit text</a:t>
            </a:r>
          </a:p>
        </p:txBody>
      </p:sp>
      <p:sp>
        <p:nvSpPr>
          <p:cNvPr id="8" name="Titolo 36">
            <a:extLst>
              <a:ext uri="{FF2B5EF4-FFF2-40B4-BE49-F238E27FC236}">
                <a16:creationId xmlns:a16="http://schemas.microsoft.com/office/drawing/2014/main" id="{1D865E64-6B43-1729-A0D4-ADB8DE905468}"/>
              </a:ext>
            </a:extLst>
          </p:cNvPr>
          <p:cNvSpPr>
            <a:spLocks noGrp="1"/>
          </p:cNvSpPr>
          <p:nvPr>
            <p:ph type="title" hasCustomPrompt="1"/>
          </p:nvPr>
        </p:nvSpPr>
        <p:spPr>
          <a:xfrm>
            <a:off x="431664" y="1113901"/>
            <a:ext cx="7882019"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dirty="0"/>
              <a:t>Click to </a:t>
            </a:r>
            <a:r>
              <a:rPr lang="it-IT" dirty="0" err="1"/>
              <a:t>edit</a:t>
            </a:r>
            <a:r>
              <a:rPr lang="it-IT" dirty="0"/>
              <a:t> the Title</a:t>
            </a:r>
          </a:p>
        </p:txBody>
      </p:sp>
      <p:pic>
        <p:nvPicPr>
          <p:cNvPr id="2" name="Elemento grafico 1">
            <a:extLst>
              <a:ext uri="{FF2B5EF4-FFF2-40B4-BE49-F238E27FC236}">
                <a16:creationId xmlns:a16="http://schemas.microsoft.com/office/drawing/2014/main" id="{28ABCAFC-3A57-1E3E-3CF4-59279657E5C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9" name="CasellaDiTesto 67">
            <a:extLst>
              <a:ext uri="{FF2B5EF4-FFF2-40B4-BE49-F238E27FC236}">
                <a16:creationId xmlns:a16="http://schemas.microsoft.com/office/drawing/2014/main" id="{008E8141-C853-47A6-441E-B4630164AEB0}"/>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5" name="Segnaposto numero diapositiva 5">
            <a:extLst>
              <a:ext uri="{FF2B5EF4-FFF2-40B4-BE49-F238E27FC236}">
                <a16:creationId xmlns:a16="http://schemas.microsoft.com/office/drawing/2014/main" id="{0BEDE4F0-8E7B-1AE8-5442-2A43F26D704B}"/>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dirty="0">
              <a:solidFill>
                <a:schemeClr val="bg1"/>
              </a:solidFill>
            </a:endParaRPr>
          </a:p>
        </p:txBody>
      </p:sp>
    </p:spTree>
    <p:extLst>
      <p:ext uri="{BB962C8B-B14F-4D97-AF65-F5344CB8AC3E}">
        <p14:creationId xmlns:p14="http://schemas.microsoft.com/office/powerpoint/2010/main" val="2581872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IMG LIGHT 03">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2575FAD-885F-F6C2-1AE0-FE1355D38B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2" name="Titolo 36">
            <a:extLst>
              <a:ext uri="{FF2B5EF4-FFF2-40B4-BE49-F238E27FC236}">
                <a16:creationId xmlns:a16="http://schemas.microsoft.com/office/drawing/2014/main" id="{CE98A01E-4ADC-A68A-9734-D9DD4E0EEE50}"/>
              </a:ext>
            </a:extLst>
          </p:cNvPr>
          <p:cNvSpPr>
            <a:spLocks noGrp="1"/>
          </p:cNvSpPr>
          <p:nvPr>
            <p:ph type="title" hasCustomPrompt="1"/>
          </p:nvPr>
        </p:nvSpPr>
        <p:spPr>
          <a:xfrm>
            <a:off x="431665" y="1113901"/>
            <a:ext cx="6500078"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pic>
        <p:nvPicPr>
          <p:cNvPr id="13" name="Immagine 12">
            <a:extLst>
              <a:ext uri="{FF2B5EF4-FFF2-40B4-BE49-F238E27FC236}">
                <a16:creationId xmlns:a16="http://schemas.microsoft.com/office/drawing/2014/main" id="{5810C878-27F9-7375-F7A3-93417FCFCD42}"/>
              </a:ext>
            </a:extLst>
          </p:cNvPr>
          <p:cNvPicPr>
            <a:picLocks noChangeAspect="1"/>
          </p:cNvPicPr>
          <p:nvPr userDrawn="1"/>
        </p:nvPicPr>
        <p:blipFill>
          <a:blip r:embed="rId3"/>
          <a:srcRect/>
          <a:stretch/>
        </p:blipFill>
        <p:spPr>
          <a:xfrm>
            <a:off x="8669375" y="756008"/>
            <a:ext cx="3522210" cy="6101992"/>
          </a:xfrm>
          <a:prstGeom prst="rect">
            <a:avLst/>
          </a:prstGeom>
        </p:spPr>
      </p:pic>
      <p:sp>
        <p:nvSpPr>
          <p:cNvPr id="19" name="Segnaposto testo 39">
            <a:extLst>
              <a:ext uri="{FF2B5EF4-FFF2-40B4-BE49-F238E27FC236}">
                <a16:creationId xmlns:a16="http://schemas.microsoft.com/office/drawing/2014/main" id="{B7DCCF6B-15B6-4826-A942-91222B17C63F}"/>
              </a:ext>
            </a:extLst>
          </p:cNvPr>
          <p:cNvSpPr>
            <a:spLocks noGrp="1"/>
          </p:cNvSpPr>
          <p:nvPr>
            <p:ph type="body" sz="quarter" idx="19" hasCustomPrompt="1"/>
          </p:nvPr>
        </p:nvSpPr>
        <p:spPr>
          <a:xfrm>
            <a:off x="431665" y="2714930"/>
            <a:ext cx="7882018" cy="3601787"/>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a:t>Click to edit text</a:t>
            </a:r>
          </a:p>
        </p:txBody>
      </p:sp>
      <p:sp>
        <p:nvSpPr>
          <p:cNvPr id="20" name="Segnaposto testo 39">
            <a:extLst>
              <a:ext uri="{FF2B5EF4-FFF2-40B4-BE49-F238E27FC236}">
                <a16:creationId xmlns:a16="http://schemas.microsoft.com/office/drawing/2014/main" id="{9497C3BB-3A0F-CC30-F06A-E062024C878B}"/>
              </a:ext>
            </a:extLst>
          </p:cNvPr>
          <p:cNvSpPr>
            <a:spLocks noGrp="1"/>
          </p:cNvSpPr>
          <p:nvPr>
            <p:ph type="body" sz="quarter" idx="17" hasCustomPrompt="1"/>
          </p:nvPr>
        </p:nvSpPr>
        <p:spPr>
          <a:xfrm>
            <a:off x="431664" y="2061377"/>
            <a:ext cx="6500078" cy="653554"/>
          </a:xfrm>
          <a:prstGeom prst="rect">
            <a:avLst/>
          </a:prstGeom>
        </p:spPr>
        <p:txBody>
          <a:bodyPr anchor="ctr"/>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21" name="Elemento grafico 20">
            <a:extLst>
              <a:ext uri="{FF2B5EF4-FFF2-40B4-BE49-F238E27FC236}">
                <a16:creationId xmlns:a16="http://schemas.microsoft.com/office/drawing/2014/main" id="{5A7DE73F-0964-DD6F-FEB6-A756B57B974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22" name="CasellaDiTesto 67">
            <a:extLst>
              <a:ext uri="{FF2B5EF4-FFF2-40B4-BE49-F238E27FC236}">
                <a16:creationId xmlns:a16="http://schemas.microsoft.com/office/drawing/2014/main" id="{7B34CF3E-A225-2987-0CC9-A00C1ADB6091}"/>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4" name="Segnaposto numero diapositiva 5">
            <a:extLst>
              <a:ext uri="{FF2B5EF4-FFF2-40B4-BE49-F238E27FC236}">
                <a16:creationId xmlns:a16="http://schemas.microsoft.com/office/drawing/2014/main" id="{AED2D0A5-B4B6-6FA2-18EB-AB210A024664}"/>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dirty="0">
              <a:solidFill>
                <a:schemeClr val="bg1"/>
              </a:solidFill>
            </a:endParaRPr>
          </a:p>
        </p:txBody>
      </p:sp>
    </p:spTree>
    <p:extLst>
      <p:ext uri="{BB962C8B-B14F-4D97-AF65-F5344CB8AC3E}">
        <p14:creationId xmlns:p14="http://schemas.microsoft.com/office/powerpoint/2010/main" val="1655161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IMG LIGHT 04">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2575FAD-885F-F6C2-1AE0-FE1355D38B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24" name="Rettangolo 23">
            <a:extLst>
              <a:ext uri="{FF2B5EF4-FFF2-40B4-BE49-F238E27FC236}">
                <a16:creationId xmlns:a16="http://schemas.microsoft.com/office/drawing/2014/main" id="{C4387616-9A67-C876-E489-F228F1C5E2D2}"/>
              </a:ext>
            </a:extLst>
          </p:cNvPr>
          <p:cNvSpPr/>
          <p:nvPr userDrawn="1"/>
        </p:nvSpPr>
        <p:spPr>
          <a:xfrm>
            <a:off x="0" y="2350217"/>
            <a:ext cx="8668961" cy="453644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5" name="Segnaposto testo 39">
            <a:extLst>
              <a:ext uri="{FF2B5EF4-FFF2-40B4-BE49-F238E27FC236}">
                <a16:creationId xmlns:a16="http://schemas.microsoft.com/office/drawing/2014/main" id="{F4F9F434-C66E-CF94-146B-DC641F9158D4}"/>
              </a:ext>
            </a:extLst>
          </p:cNvPr>
          <p:cNvSpPr>
            <a:spLocks noGrp="1"/>
          </p:cNvSpPr>
          <p:nvPr>
            <p:ph type="body" sz="quarter" idx="17" hasCustomPrompt="1"/>
          </p:nvPr>
        </p:nvSpPr>
        <p:spPr>
          <a:xfrm>
            <a:off x="431666" y="2562224"/>
            <a:ext cx="7882018" cy="3754493"/>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a:t>Click to edit text</a:t>
            </a:r>
          </a:p>
        </p:txBody>
      </p:sp>
      <p:sp>
        <p:nvSpPr>
          <p:cNvPr id="26" name="Titolo 36">
            <a:extLst>
              <a:ext uri="{FF2B5EF4-FFF2-40B4-BE49-F238E27FC236}">
                <a16:creationId xmlns:a16="http://schemas.microsoft.com/office/drawing/2014/main" id="{7E0A2179-DD28-5B45-B83C-42D27F72D079}"/>
              </a:ext>
            </a:extLst>
          </p:cNvPr>
          <p:cNvSpPr>
            <a:spLocks noGrp="1"/>
          </p:cNvSpPr>
          <p:nvPr>
            <p:ph type="title" hasCustomPrompt="1"/>
          </p:nvPr>
        </p:nvSpPr>
        <p:spPr>
          <a:xfrm>
            <a:off x="431664" y="1113901"/>
            <a:ext cx="7882019"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pic>
        <p:nvPicPr>
          <p:cNvPr id="2" name="Elemento grafico 1">
            <a:extLst>
              <a:ext uri="{FF2B5EF4-FFF2-40B4-BE49-F238E27FC236}">
                <a16:creationId xmlns:a16="http://schemas.microsoft.com/office/drawing/2014/main" id="{2B206814-E3BB-78BE-AB6D-6F462A3878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0418719">
            <a:off x="5291732" y="415796"/>
            <a:ext cx="3975502" cy="3058078"/>
          </a:xfrm>
          <a:prstGeom prst="rect">
            <a:avLst/>
          </a:prstGeom>
        </p:spPr>
      </p:pic>
      <p:pic>
        <p:nvPicPr>
          <p:cNvPr id="4" name="Immagine 3">
            <a:extLst>
              <a:ext uri="{FF2B5EF4-FFF2-40B4-BE49-F238E27FC236}">
                <a16:creationId xmlns:a16="http://schemas.microsoft.com/office/drawing/2014/main" id="{575293B3-EAB9-3638-A2A3-882B26FC62C8}"/>
              </a:ext>
            </a:extLst>
          </p:cNvPr>
          <p:cNvPicPr>
            <a:picLocks noChangeAspect="1"/>
          </p:cNvPicPr>
          <p:nvPr userDrawn="1"/>
        </p:nvPicPr>
        <p:blipFill>
          <a:blip r:embed="rId5"/>
          <a:srcRect/>
          <a:stretch/>
        </p:blipFill>
        <p:spPr>
          <a:xfrm>
            <a:off x="8669375" y="756008"/>
            <a:ext cx="3522210" cy="6101992"/>
          </a:xfrm>
          <a:prstGeom prst="rect">
            <a:avLst/>
          </a:prstGeom>
        </p:spPr>
      </p:pic>
      <p:pic>
        <p:nvPicPr>
          <p:cNvPr id="7" name="Elemento grafico 6">
            <a:extLst>
              <a:ext uri="{FF2B5EF4-FFF2-40B4-BE49-F238E27FC236}">
                <a16:creationId xmlns:a16="http://schemas.microsoft.com/office/drawing/2014/main" id="{D195B2F9-7CE8-3BF0-74FC-1F21BD0CFD80}"/>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51581" y="147916"/>
            <a:ext cx="1323219" cy="424190"/>
          </a:xfrm>
          <a:prstGeom prst="rect">
            <a:avLst/>
          </a:prstGeom>
        </p:spPr>
      </p:pic>
      <p:sp>
        <p:nvSpPr>
          <p:cNvPr id="8" name="CasellaDiTesto 67">
            <a:extLst>
              <a:ext uri="{FF2B5EF4-FFF2-40B4-BE49-F238E27FC236}">
                <a16:creationId xmlns:a16="http://schemas.microsoft.com/office/drawing/2014/main" id="{B63758A4-5AE2-068F-F709-8E66CFE41536}"/>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0" name="Segnaposto numero diapositiva 5">
            <a:extLst>
              <a:ext uri="{FF2B5EF4-FFF2-40B4-BE49-F238E27FC236}">
                <a16:creationId xmlns:a16="http://schemas.microsoft.com/office/drawing/2014/main" id="{B5A37B68-D0B8-64CE-8BDA-4830CEE4436A}"/>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Tree>
    <p:extLst>
      <p:ext uri="{BB962C8B-B14F-4D97-AF65-F5344CB8AC3E}">
        <p14:creationId xmlns:p14="http://schemas.microsoft.com/office/powerpoint/2010/main" val="4058688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EXT + IMG LIGHT 01">
    <p:spTree>
      <p:nvGrpSpPr>
        <p:cNvPr id="1" name=""/>
        <p:cNvGrpSpPr/>
        <p:nvPr/>
      </p:nvGrpSpPr>
      <p:grpSpPr>
        <a:xfrm>
          <a:off x="0" y="0"/>
          <a:ext cx="0" cy="0"/>
          <a:chOff x="0" y="0"/>
          <a:chExt cx="0" cy="0"/>
        </a:xfrm>
      </p:grpSpPr>
      <p:pic>
        <p:nvPicPr>
          <p:cNvPr id="5" name="Elemento grafico 4">
            <a:extLst>
              <a:ext uri="{FF2B5EF4-FFF2-40B4-BE49-F238E27FC236}">
                <a16:creationId xmlns:a16="http://schemas.microsoft.com/office/drawing/2014/main" id="{83F8063F-743B-4C10-A353-678874B762F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1581" y="147916"/>
            <a:ext cx="1323219" cy="424190"/>
          </a:xfrm>
          <a:prstGeom prst="rect">
            <a:avLst/>
          </a:prstGeom>
        </p:spPr>
      </p:pic>
      <p:pic>
        <p:nvPicPr>
          <p:cNvPr id="6" name="Elemento grafico 5">
            <a:extLst>
              <a:ext uri="{FF2B5EF4-FFF2-40B4-BE49-F238E27FC236}">
                <a16:creationId xmlns:a16="http://schemas.microsoft.com/office/drawing/2014/main" id="{A230DF8A-93E8-0191-4C69-0CA2FC218BF9}"/>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17200" y="282645"/>
            <a:ext cx="1323219" cy="154731"/>
          </a:xfrm>
          <a:prstGeom prst="rect">
            <a:avLst/>
          </a:prstGeom>
        </p:spPr>
      </p:pic>
      <p:pic>
        <p:nvPicPr>
          <p:cNvPr id="3" name="Immagine 2">
            <a:extLst>
              <a:ext uri="{FF2B5EF4-FFF2-40B4-BE49-F238E27FC236}">
                <a16:creationId xmlns:a16="http://schemas.microsoft.com/office/drawing/2014/main" id="{42575FAD-885F-F6C2-1AE0-FE1355D38BC9}"/>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28" name="Rettangolo 27">
            <a:extLst>
              <a:ext uri="{FF2B5EF4-FFF2-40B4-BE49-F238E27FC236}">
                <a16:creationId xmlns:a16="http://schemas.microsoft.com/office/drawing/2014/main" id="{6061E5DF-D8E8-9A10-7ED5-8366A4D47532}"/>
              </a:ext>
            </a:extLst>
          </p:cNvPr>
          <p:cNvSpPr/>
          <p:nvPr userDrawn="1"/>
        </p:nvSpPr>
        <p:spPr>
          <a:xfrm>
            <a:off x="0" y="2350217"/>
            <a:ext cx="8668961" cy="453644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0" name="Segnaposto testo 39">
            <a:extLst>
              <a:ext uri="{FF2B5EF4-FFF2-40B4-BE49-F238E27FC236}">
                <a16:creationId xmlns:a16="http://schemas.microsoft.com/office/drawing/2014/main" id="{EDA43A84-86C8-C2C8-294C-9D3BF4DC7D5A}"/>
              </a:ext>
            </a:extLst>
          </p:cNvPr>
          <p:cNvSpPr>
            <a:spLocks noGrp="1"/>
          </p:cNvSpPr>
          <p:nvPr>
            <p:ph type="body" sz="quarter" idx="17" hasCustomPrompt="1"/>
          </p:nvPr>
        </p:nvSpPr>
        <p:spPr>
          <a:xfrm>
            <a:off x="431666" y="2562224"/>
            <a:ext cx="7882018" cy="3754493"/>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a:t>Click to edit text</a:t>
            </a:r>
          </a:p>
        </p:txBody>
      </p:sp>
      <p:sp>
        <p:nvSpPr>
          <p:cNvPr id="4" name="Titolo 36">
            <a:extLst>
              <a:ext uri="{FF2B5EF4-FFF2-40B4-BE49-F238E27FC236}">
                <a16:creationId xmlns:a16="http://schemas.microsoft.com/office/drawing/2014/main" id="{DD8776FD-F0FB-155F-AA97-D5913266B78B}"/>
              </a:ext>
            </a:extLst>
          </p:cNvPr>
          <p:cNvSpPr>
            <a:spLocks noGrp="1"/>
          </p:cNvSpPr>
          <p:nvPr>
            <p:ph type="title" hasCustomPrompt="1"/>
          </p:nvPr>
        </p:nvSpPr>
        <p:spPr>
          <a:xfrm>
            <a:off x="431664" y="1113901"/>
            <a:ext cx="7882019"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pic>
        <p:nvPicPr>
          <p:cNvPr id="7" name="Immagine 6">
            <a:extLst>
              <a:ext uri="{FF2B5EF4-FFF2-40B4-BE49-F238E27FC236}">
                <a16:creationId xmlns:a16="http://schemas.microsoft.com/office/drawing/2014/main" id="{E1FDD796-39DD-7DEA-7F76-16006EDDE01F}"/>
              </a:ext>
            </a:extLst>
          </p:cNvPr>
          <p:cNvPicPr>
            <a:picLocks noChangeAspect="1"/>
          </p:cNvPicPr>
          <p:nvPr userDrawn="1"/>
        </p:nvPicPr>
        <p:blipFill>
          <a:blip r:embed="rId7"/>
          <a:srcRect/>
          <a:stretch/>
        </p:blipFill>
        <p:spPr>
          <a:xfrm>
            <a:off x="8669375" y="756008"/>
            <a:ext cx="3522210" cy="6101992"/>
          </a:xfrm>
          <a:prstGeom prst="rect">
            <a:avLst/>
          </a:prstGeom>
        </p:spPr>
      </p:pic>
      <p:sp>
        <p:nvSpPr>
          <p:cNvPr id="2" name="Segnaposto numero diapositiva 5">
            <a:extLst>
              <a:ext uri="{FF2B5EF4-FFF2-40B4-BE49-F238E27FC236}">
                <a16:creationId xmlns:a16="http://schemas.microsoft.com/office/drawing/2014/main" id="{75394109-4449-8E0C-4BAE-11F984526DDC}"/>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dirty="0">
              <a:solidFill>
                <a:schemeClr val="bg1"/>
              </a:solidFill>
            </a:endParaRPr>
          </a:p>
        </p:txBody>
      </p:sp>
    </p:spTree>
    <p:extLst>
      <p:ext uri="{BB962C8B-B14F-4D97-AF65-F5344CB8AC3E}">
        <p14:creationId xmlns:p14="http://schemas.microsoft.com/office/powerpoint/2010/main" val="136804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 IMG DARK 01">
    <p:spTree>
      <p:nvGrpSpPr>
        <p:cNvPr id="1" name=""/>
        <p:cNvGrpSpPr/>
        <p:nvPr/>
      </p:nvGrpSpPr>
      <p:grpSpPr>
        <a:xfrm>
          <a:off x="0" y="0"/>
          <a:ext cx="0" cy="0"/>
          <a:chOff x="0" y="0"/>
          <a:chExt cx="0" cy="0"/>
        </a:xfrm>
      </p:grpSpPr>
      <p:pic>
        <p:nvPicPr>
          <p:cNvPr id="6" name="Elemento grafico 5">
            <a:extLst>
              <a:ext uri="{FF2B5EF4-FFF2-40B4-BE49-F238E27FC236}">
                <a16:creationId xmlns:a16="http://schemas.microsoft.com/office/drawing/2014/main" id="{C7F70E06-046F-2D78-4C7A-DFFF6E78D47E}"/>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11416"/>
          <a:stretch/>
        </p:blipFill>
        <p:spPr>
          <a:xfrm>
            <a:off x="0" y="719754"/>
            <a:ext cx="12192000" cy="6138246"/>
          </a:xfrm>
          <a:prstGeom prst="rect">
            <a:avLst/>
          </a:prstGeom>
        </p:spPr>
      </p:pic>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pic>
        <p:nvPicPr>
          <p:cNvPr id="11" name="Immagine 10">
            <a:extLst>
              <a:ext uri="{FF2B5EF4-FFF2-40B4-BE49-F238E27FC236}">
                <a16:creationId xmlns:a16="http://schemas.microsoft.com/office/drawing/2014/main" id="{722363F9-88B6-5907-2143-9062C919723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5" name="Titolo 36">
            <a:extLst>
              <a:ext uri="{FF2B5EF4-FFF2-40B4-BE49-F238E27FC236}">
                <a16:creationId xmlns:a16="http://schemas.microsoft.com/office/drawing/2014/main" id="{575231C3-D180-A0E3-A378-89AB29F7B1A4}"/>
              </a:ext>
            </a:extLst>
          </p:cNvPr>
          <p:cNvSpPr>
            <a:spLocks noGrp="1"/>
          </p:cNvSpPr>
          <p:nvPr>
            <p:ph type="title" hasCustomPrompt="1"/>
          </p:nvPr>
        </p:nvSpPr>
        <p:spPr>
          <a:xfrm>
            <a:off x="431665" y="1113901"/>
            <a:ext cx="6500078" cy="925299"/>
          </a:xfrm>
          <a:prstGeom prst="rect">
            <a:avLst/>
          </a:prstGeom>
        </p:spPr>
        <p:txBody>
          <a:bodyPr anchor="ctr"/>
          <a:lstStyle>
            <a:lvl1pPr>
              <a:defRPr lang="it-IT" sz="3000" b="1" kern="1200" dirty="0">
                <a:solidFill>
                  <a:schemeClr val="bg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16" name="Segnaposto testo 39">
            <a:extLst>
              <a:ext uri="{FF2B5EF4-FFF2-40B4-BE49-F238E27FC236}">
                <a16:creationId xmlns:a16="http://schemas.microsoft.com/office/drawing/2014/main" id="{A74D18B2-D04A-01E7-8A68-5306994E1F20}"/>
              </a:ext>
            </a:extLst>
          </p:cNvPr>
          <p:cNvSpPr>
            <a:spLocks noGrp="1"/>
          </p:cNvSpPr>
          <p:nvPr>
            <p:ph type="body" sz="quarter" idx="19" hasCustomPrompt="1"/>
          </p:nvPr>
        </p:nvSpPr>
        <p:spPr>
          <a:xfrm>
            <a:off x="431665" y="2714930"/>
            <a:ext cx="7952793" cy="3601787"/>
          </a:xfrm>
          <a:prstGeom prst="rect">
            <a:avLst/>
          </a:prstGeom>
        </p:spPr>
        <p:txBody>
          <a:bodyPr/>
          <a:lstStyle>
            <a:lvl1pPr marL="0" indent="0">
              <a:buNone/>
              <a:defRPr lang="en-US" sz="1400" kern="1200" dirty="0">
                <a:solidFill>
                  <a:schemeClr val="bg1"/>
                </a:solidFill>
                <a:latin typeface="Montserrat" pitchFamily="2" charset="77"/>
                <a:ea typeface="+mn-ea"/>
                <a:cs typeface="+mn-cs"/>
              </a:defRPr>
            </a:lvl1pPr>
          </a:lstStyle>
          <a:p>
            <a:pPr lvl="0"/>
            <a:r>
              <a:rPr lang="en-US"/>
              <a:t>Click to edit text</a:t>
            </a:r>
          </a:p>
        </p:txBody>
      </p:sp>
      <p:sp>
        <p:nvSpPr>
          <p:cNvPr id="17" name="Segnaposto testo 39">
            <a:extLst>
              <a:ext uri="{FF2B5EF4-FFF2-40B4-BE49-F238E27FC236}">
                <a16:creationId xmlns:a16="http://schemas.microsoft.com/office/drawing/2014/main" id="{E127B74E-E5E3-7225-4D72-AC93DB6E4351}"/>
              </a:ext>
            </a:extLst>
          </p:cNvPr>
          <p:cNvSpPr>
            <a:spLocks noGrp="1"/>
          </p:cNvSpPr>
          <p:nvPr>
            <p:ph type="body" sz="quarter" idx="17" hasCustomPrompt="1"/>
          </p:nvPr>
        </p:nvSpPr>
        <p:spPr>
          <a:xfrm>
            <a:off x="431664" y="2061377"/>
            <a:ext cx="6500078" cy="440994"/>
          </a:xfrm>
          <a:prstGeom prst="rect">
            <a:avLst/>
          </a:prstGeom>
        </p:spPr>
        <p:txBody>
          <a:bodyPr anchor="ctr"/>
          <a:lstStyle>
            <a:lvl1pPr marL="0" indent="0">
              <a:buNone/>
              <a:defRPr kumimoji="0" lang="en-US" sz="1400" b="0" i="0" u="none" strike="noStrike" kern="1200" cap="none" spc="0" normalizeH="0" baseline="0" dirty="0">
                <a:ln>
                  <a:noFill/>
                </a:ln>
                <a:solidFill>
                  <a:schemeClr val="bg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18" name="Elemento grafico 17">
            <a:extLst>
              <a:ext uri="{FF2B5EF4-FFF2-40B4-BE49-F238E27FC236}">
                <a16:creationId xmlns:a16="http://schemas.microsoft.com/office/drawing/2014/main" id="{50B357D4-E74A-6B79-CCCC-699EC89A1AB7}"/>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1581" y="147916"/>
            <a:ext cx="1323219" cy="424190"/>
          </a:xfrm>
          <a:prstGeom prst="rect">
            <a:avLst/>
          </a:prstGeom>
        </p:spPr>
      </p:pic>
      <p:sp>
        <p:nvSpPr>
          <p:cNvPr id="19" name="CasellaDiTesto 67">
            <a:extLst>
              <a:ext uri="{FF2B5EF4-FFF2-40B4-BE49-F238E27FC236}">
                <a16:creationId xmlns:a16="http://schemas.microsoft.com/office/drawing/2014/main" id="{94BF4DC2-D24E-9DAB-39E9-66878BA6AE01}"/>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pic>
        <p:nvPicPr>
          <p:cNvPr id="8" name="Immagine 7">
            <a:extLst>
              <a:ext uri="{FF2B5EF4-FFF2-40B4-BE49-F238E27FC236}">
                <a16:creationId xmlns:a16="http://schemas.microsoft.com/office/drawing/2014/main" id="{4FF793D9-C9E2-4B6E-52F5-F51E0289AEFC}"/>
              </a:ext>
            </a:extLst>
          </p:cNvPr>
          <p:cNvPicPr>
            <a:picLocks noChangeAspect="1"/>
          </p:cNvPicPr>
          <p:nvPr userDrawn="1"/>
        </p:nvPicPr>
        <p:blipFill>
          <a:blip r:embed="rId7"/>
          <a:srcRect/>
          <a:stretch/>
        </p:blipFill>
        <p:spPr>
          <a:xfrm>
            <a:off x="8668961" y="759731"/>
            <a:ext cx="3523039" cy="6103427"/>
          </a:xfrm>
          <a:prstGeom prst="rect">
            <a:avLst/>
          </a:prstGeom>
        </p:spPr>
      </p:pic>
      <p:sp>
        <p:nvSpPr>
          <p:cNvPr id="10" name="Segnaposto numero diapositiva 5">
            <a:extLst>
              <a:ext uri="{FF2B5EF4-FFF2-40B4-BE49-F238E27FC236}">
                <a16:creationId xmlns:a16="http://schemas.microsoft.com/office/drawing/2014/main" id="{2CEB01CF-BD20-EF05-A5EE-F81C89534EFA}"/>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dirty="0">
              <a:solidFill>
                <a:schemeClr val="bg1"/>
              </a:solidFill>
            </a:endParaRPr>
          </a:p>
        </p:txBody>
      </p:sp>
      <p:pic>
        <p:nvPicPr>
          <p:cNvPr id="2" name="Immagine 1" descr="Immagine che contiene schermata, oscurità, nero, luce&#10;&#10;Descrizione generata automaticamente">
            <a:extLst>
              <a:ext uri="{FF2B5EF4-FFF2-40B4-BE49-F238E27FC236}">
                <a16:creationId xmlns:a16="http://schemas.microsoft.com/office/drawing/2014/main" id="{1F98CAB2-9D72-AA70-D974-E48ADE9A259B}"/>
              </a:ext>
            </a:extLst>
          </p:cNvPr>
          <p:cNvPicPr>
            <a:picLocks noChangeAspect="1"/>
          </p:cNvPicPr>
          <p:nvPr userDrawn="1"/>
        </p:nvPicPr>
        <p:blipFill>
          <a:blip r:embed="rId8">
            <a:alphaModFix amt="50000"/>
          </a:blip>
          <a:stretch>
            <a:fillRect/>
          </a:stretch>
        </p:blipFill>
        <p:spPr>
          <a:xfrm>
            <a:off x="0" y="4222750"/>
            <a:ext cx="12192000" cy="2635250"/>
          </a:xfrm>
          <a:prstGeom prst="rect">
            <a:avLst/>
          </a:prstGeom>
        </p:spPr>
      </p:pic>
    </p:spTree>
    <p:extLst>
      <p:ext uri="{BB962C8B-B14F-4D97-AF65-F5344CB8AC3E}">
        <p14:creationId xmlns:p14="http://schemas.microsoft.com/office/powerpoint/2010/main" val="2808006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01">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C8889F24-D9BC-7DF0-697D-0E6E29761988}"/>
              </a:ext>
            </a:extLst>
          </p:cNvPr>
          <p:cNvPicPr>
            <a:picLocks noChangeAspect="1"/>
          </p:cNvPicPr>
          <p:nvPr userDrawn="1"/>
        </p:nvPicPr>
        <p:blipFill>
          <a:blip r:embed="rId2"/>
          <a:srcRect/>
          <a:stretch/>
        </p:blipFill>
        <p:spPr>
          <a:xfrm>
            <a:off x="0" y="742950"/>
            <a:ext cx="12192000" cy="6115050"/>
          </a:xfrm>
          <a:prstGeom prst="rect">
            <a:avLst/>
          </a:prstGeom>
        </p:spPr>
      </p:pic>
      <p:pic>
        <p:nvPicPr>
          <p:cNvPr id="5" name="Immagine 4">
            <a:extLst>
              <a:ext uri="{FF2B5EF4-FFF2-40B4-BE49-F238E27FC236}">
                <a16:creationId xmlns:a16="http://schemas.microsoft.com/office/drawing/2014/main" id="{1003FC78-9CFB-6953-6E71-BBFAD59528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34" name="Titolo 1">
            <a:extLst>
              <a:ext uri="{FF2B5EF4-FFF2-40B4-BE49-F238E27FC236}">
                <a16:creationId xmlns:a16="http://schemas.microsoft.com/office/drawing/2014/main" id="{F6B9301C-01C3-1C77-EBD2-A8E024EC0848}"/>
              </a:ext>
            </a:extLst>
          </p:cNvPr>
          <p:cNvSpPr>
            <a:spLocks noGrp="1"/>
          </p:cNvSpPr>
          <p:nvPr>
            <p:ph type="ctrTitle" hasCustomPrompt="1"/>
          </p:nvPr>
        </p:nvSpPr>
        <p:spPr>
          <a:xfrm>
            <a:off x="548641" y="756009"/>
            <a:ext cx="7665056" cy="1560970"/>
          </a:xfrm>
          <a:prstGeom prst="rect">
            <a:avLst/>
          </a:prstGeom>
        </p:spPr>
        <p:txBody>
          <a:bodyPr anchor="b">
            <a:normAutofit/>
          </a:bodyPr>
          <a:lstStyle>
            <a:lvl1pPr algn="l">
              <a:defRPr lang="en-US" sz="4000" b="1" kern="1200" dirty="0">
                <a:solidFill>
                  <a:schemeClr val="bg1"/>
                </a:solidFill>
                <a:latin typeface="Montserrat" panose="00000500000000000000" pitchFamily="2" charset="0"/>
                <a:ea typeface="+mj-ea"/>
                <a:cs typeface="+mj-cs"/>
              </a:defRPr>
            </a:lvl1pPr>
          </a:lstStyle>
          <a:p>
            <a:r>
              <a:rPr lang="en-US"/>
              <a:t>CLICK TO EDIT THE TITLE</a:t>
            </a:r>
            <a:endParaRPr lang="it-IT"/>
          </a:p>
        </p:txBody>
      </p:sp>
      <p:pic>
        <p:nvPicPr>
          <p:cNvPr id="2" name="Elemento grafico 1">
            <a:extLst>
              <a:ext uri="{FF2B5EF4-FFF2-40B4-BE49-F238E27FC236}">
                <a16:creationId xmlns:a16="http://schemas.microsoft.com/office/drawing/2014/main" id="{1AEDC4BA-F442-D67C-42BE-86C0978777B5}"/>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7" name="CasellaDiTesto 67">
            <a:extLst>
              <a:ext uri="{FF2B5EF4-FFF2-40B4-BE49-F238E27FC236}">
                <a16:creationId xmlns:a16="http://schemas.microsoft.com/office/drawing/2014/main" id="{DE3FF8D4-513F-B5F9-C0D1-991415B5D5A8}"/>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Tree>
    <p:extLst>
      <p:ext uri="{BB962C8B-B14F-4D97-AF65-F5344CB8AC3E}">
        <p14:creationId xmlns:p14="http://schemas.microsoft.com/office/powerpoint/2010/main" val="38016990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PAGE LIGHT 01">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pic>
        <p:nvPicPr>
          <p:cNvPr id="11" name="Immagine 10">
            <a:extLst>
              <a:ext uri="{FF2B5EF4-FFF2-40B4-BE49-F238E27FC236}">
                <a16:creationId xmlns:a16="http://schemas.microsoft.com/office/drawing/2014/main" id="{722363F9-88B6-5907-2143-9062C91972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5" name="Titolo 36">
            <a:extLst>
              <a:ext uri="{FF2B5EF4-FFF2-40B4-BE49-F238E27FC236}">
                <a16:creationId xmlns:a16="http://schemas.microsoft.com/office/drawing/2014/main" id="{FAC66508-5505-62FB-4D7D-EFE382DE0652}"/>
              </a:ext>
            </a:extLst>
          </p:cNvPr>
          <p:cNvSpPr>
            <a:spLocks noGrp="1"/>
          </p:cNvSpPr>
          <p:nvPr>
            <p:ph type="title" hasCustomPrompt="1"/>
          </p:nvPr>
        </p:nvSpPr>
        <p:spPr>
          <a:xfrm>
            <a:off x="431665" y="1113901"/>
            <a:ext cx="6500078"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16" name="Segnaposto testo 39">
            <a:extLst>
              <a:ext uri="{FF2B5EF4-FFF2-40B4-BE49-F238E27FC236}">
                <a16:creationId xmlns:a16="http://schemas.microsoft.com/office/drawing/2014/main" id="{55320E54-3EF3-DEF3-973B-36A6EFFE2426}"/>
              </a:ext>
            </a:extLst>
          </p:cNvPr>
          <p:cNvSpPr>
            <a:spLocks noGrp="1"/>
          </p:cNvSpPr>
          <p:nvPr>
            <p:ph type="body" sz="quarter" idx="19" hasCustomPrompt="1"/>
          </p:nvPr>
        </p:nvSpPr>
        <p:spPr>
          <a:xfrm>
            <a:off x="431665" y="2714930"/>
            <a:ext cx="11508754" cy="3601787"/>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a:t>Click to edit text</a:t>
            </a:r>
          </a:p>
        </p:txBody>
      </p:sp>
      <p:sp>
        <p:nvSpPr>
          <p:cNvPr id="18" name="Segnaposto testo 39">
            <a:extLst>
              <a:ext uri="{FF2B5EF4-FFF2-40B4-BE49-F238E27FC236}">
                <a16:creationId xmlns:a16="http://schemas.microsoft.com/office/drawing/2014/main" id="{6A01CE40-BB09-4FE8-3A7C-06F25EA3AB9A}"/>
              </a:ext>
            </a:extLst>
          </p:cNvPr>
          <p:cNvSpPr>
            <a:spLocks noGrp="1"/>
          </p:cNvSpPr>
          <p:nvPr>
            <p:ph type="body" sz="quarter" idx="17" hasCustomPrompt="1"/>
          </p:nvPr>
        </p:nvSpPr>
        <p:spPr>
          <a:xfrm>
            <a:off x="431664" y="2061377"/>
            <a:ext cx="6500078" cy="440994"/>
          </a:xfrm>
          <a:prstGeom prst="rect">
            <a:avLst/>
          </a:prstGeom>
        </p:spPr>
        <p:txBody>
          <a:bodyPr anchor="t"/>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19" name="Elemento grafico 18">
            <a:extLst>
              <a:ext uri="{FF2B5EF4-FFF2-40B4-BE49-F238E27FC236}">
                <a16:creationId xmlns:a16="http://schemas.microsoft.com/office/drawing/2014/main" id="{ABAAE9D3-EB3F-D1F2-15BD-D0520191AB4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1581" y="147916"/>
            <a:ext cx="1323219" cy="424190"/>
          </a:xfrm>
          <a:prstGeom prst="rect">
            <a:avLst/>
          </a:prstGeom>
        </p:spPr>
      </p:pic>
      <p:sp>
        <p:nvSpPr>
          <p:cNvPr id="20" name="CasellaDiTesto 67">
            <a:extLst>
              <a:ext uri="{FF2B5EF4-FFF2-40B4-BE49-F238E27FC236}">
                <a16:creationId xmlns:a16="http://schemas.microsoft.com/office/drawing/2014/main" id="{02A26638-4111-7943-1CDB-86617F363020}"/>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21" name="Segnaposto numero diapositiva 5">
            <a:extLst>
              <a:ext uri="{FF2B5EF4-FFF2-40B4-BE49-F238E27FC236}">
                <a16:creationId xmlns:a16="http://schemas.microsoft.com/office/drawing/2014/main" id="{A3CE7736-D925-F7BB-A796-EF46971E8762}"/>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681401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PAGE LIGHT 02-1">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A8C8EF9-04F1-803E-AAF5-384A5A42AD01}"/>
              </a:ext>
            </a:extLst>
          </p:cNvPr>
          <p:cNvSpPr/>
          <p:nvPr userDrawn="1"/>
        </p:nvSpPr>
        <p:spPr>
          <a:xfrm>
            <a:off x="0" y="3101702"/>
            <a:ext cx="12192000" cy="376102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2" name="Titolo 36">
            <a:extLst>
              <a:ext uri="{FF2B5EF4-FFF2-40B4-BE49-F238E27FC236}">
                <a16:creationId xmlns:a16="http://schemas.microsoft.com/office/drawing/2014/main" id="{86F7184C-E392-E110-BF48-6C5505C1774A}"/>
              </a:ext>
            </a:extLst>
          </p:cNvPr>
          <p:cNvSpPr>
            <a:spLocks noGrp="1"/>
          </p:cNvSpPr>
          <p:nvPr>
            <p:ph type="title" hasCustomPrompt="1"/>
          </p:nvPr>
        </p:nvSpPr>
        <p:spPr>
          <a:xfrm>
            <a:off x="431664" y="1510126"/>
            <a:ext cx="6903722"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3" name="Segnaposto testo 39">
            <a:extLst>
              <a:ext uri="{FF2B5EF4-FFF2-40B4-BE49-F238E27FC236}">
                <a16:creationId xmlns:a16="http://schemas.microsoft.com/office/drawing/2014/main" id="{B52EF03B-9546-16BB-F93C-CCFA6F303A30}"/>
              </a:ext>
            </a:extLst>
          </p:cNvPr>
          <p:cNvSpPr>
            <a:spLocks noGrp="1"/>
          </p:cNvSpPr>
          <p:nvPr>
            <p:ph type="body" sz="quarter" idx="18" hasCustomPrompt="1"/>
          </p:nvPr>
        </p:nvSpPr>
        <p:spPr>
          <a:xfrm>
            <a:off x="431665" y="3514165"/>
            <a:ext cx="11508754" cy="2802552"/>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a:t>Click to edit text</a:t>
            </a:r>
          </a:p>
        </p:txBody>
      </p:sp>
      <p:pic>
        <p:nvPicPr>
          <p:cNvPr id="4" name="Elemento grafico 3">
            <a:extLst>
              <a:ext uri="{FF2B5EF4-FFF2-40B4-BE49-F238E27FC236}">
                <a16:creationId xmlns:a16="http://schemas.microsoft.com/office/drawing/2014/main" id="{E3CCD323-E751-ADE0-A398-72EAFDCF5EE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1581" y="147916"/>
            <a:ext cx="1323219" cy="424190"/>
          </a:xfrm>
          <a:prstGeom prst="rect">
            <a:avLst/>
          </a:prstGeom>
        </p:spPr>
      </p:pic>
      <p:sp>
        <p:nvSpPr>
          <p:cNvPr id="8" name="CasellaDiTesto 67">
            <a:extLst>
              <a:ext uri="{FF2B5EF4-FFF2-40B4-BE49-F238E27FC236}">
                <a16:creationId xmlns:a16="http://schemas.microsoft.com/office/drawing/2014/main" id="{1937B6A1-94F7-D588-1177-921EDA7FC330}"/>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0" name="Segnaposto numero diapositiva 5">
            <a:extLst>
              <a:ext uri="{FF2B5EF4-FFF2-40B4-BE49-F238E27FC236}">
                <a16:creationId xmlns:a16="http://schemas.microsoft.com/office/drawing/2014/main" id="{7D9DA764-33AB-D6DF-58BD-AC71FD90B36E}"/>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25376490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PAGE LIGHT 02">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2575FAD-885F-F6C2-1AE0-FE1355D38B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28" name="Rettangolo 27">
            <a:extLst>
              <a:ext uri="{FF2B5EF4-FFF2-40B4-BE49-F238E27FC236}">
                <a16:creationId xmlns:a16="http://schemas.microsoft.com/office/drawing/2014/main" id="{6061E5DF-D8E8-9A10-7ED5-8366A4D47532}"/>
              </a:ext>
            </a:extLst>
          </p:cNvPr>
          <p:cNvSpPr/>
          <p:nvPr userDrawn="1"/>
        </p:nvSpPr>
        <p:spPr>
          <a:xfrm>
            <a:off x="0" y="2350217"/>
            <a:ext cx="12192000" cy="453644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Segnaposto testo 39">
            <a:extLst>
              <a:ext uri="{FF2B5EF4-FFF2-40B4-BE49-F238E27FC236}">
                <a16:creationId xmlns:a16="http://schemas.microsoft.com/office/drawing/2014/main" id="{3F327ED6-D30E-4D2E-B6CE-F48EA1F53BB2}"/>
              </a:ext>
            </a:extLst>
          </p:cNvPr>
          <p:cNvSpPr>
            <a:spLocks noGrp="1"/>
          </p:cNvSpPr>
          <p:nvPr>
            <p:ph type="body" sz="quarter" idx="18" hasCustomPrompt="1"/>
          </p:nvPr>
        </p:nvSpPr>
        <p:spPr>
          <a:xfrm>
            <a:off x="431666" y="2562224"/>
            <a:ext cx="11353934" cy="3754493"/>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a:t>Click to edit text</a:t>
            </a:r>
          </a:p>
        </p:txBody>
      </p:sp>
      <p:sp>
        <p:nvSpPr>
          <p:cNvPr id="8" name="Titolo 36">
            <a:extLst>
              <a:ext uri="{FF2B5EF4-FFF2-40B4-BE49-F238E27FC236}">
                <a16:creationId xmlns:a16="http://schemas.microsoft.com/office/drawing/2014/main" id="{7727DE5D-854D-5CB9-60BD-32E55AB3BFD4}"/>
              </a:ext>
            </a:extLst>
          </p:cNvPr>
          <p:cNvSpPr>
            <a:spLocks noGrp="1"/>
          </p:cNvSpPr>
          <p:nvPr>
            <p:ph type="title" hasCustomPrompt="1"/>
          </p:nvPr>
        </p:nvSpPr>
        <p:spPr>
          <a:xfrm>
            <a:off x="431665" y="1113901"/>
            <a:ext cx="6693412"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pic>
        <p:nvPicPr>
          <p:cNvPr id="9" name="Elemento grafico 8">
            <a:extLst>
              <a:ext uri="{FF2B5EF4-FFF2-40B4-BE49-F238E27FC236}">
                <a16:creationId xmlns:a16="http://schemas.microsoft.com/office/drawing/2014/main" id="{B458770E-222E-81DC-4A4B-32291BB7999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1581" y="147916"/>
            <a:ext cx="1323219" cy="424190"/>
          </a:xfrm>
          <a:prstGeom prst="rect">
            <a:avLst/>
          </a:prstGeom>
        </p:spPr>
      </p:pic>
      <p:sp>
        <p:nvSpPr>
          <p:cNvPr id="10" name="CasellaDiTesto 67">
            <a:extLst>
              <a:ext uri="{FF2B5EF4-FFF2-40B4-BE49-F238E27FC236}">
                <a16:creationId xmlns:a16="http://schemas.microsoft.com/office/drawing/2014/main" id="{1F72D807-D51D-1F81-FF2E-6F579BD1038A}"/>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1" name="Segnaposto numero diapositiva 5">
            <a:extLst>
              <a:ext uri="{FF2B5EF4-FFF2-40B4-BE49-F238E27FC236}">
                <a16:creationId xmlns:a16="http://schemas.microsoft.com/office/drawing/2014/main" id="{B7E863C1-5F5D-DA0F-CB21-0382E2130107}"/>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2451971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PAGE LIGHT 05">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7" name="Titolo 36">
            <a:extLst>
              <a:ext uri="{FF2B5EF4-FFF2-40B4-BE49-F238E27FC236}">
                <a16:creationId xmlns:a16="http://schemas.microsoft.com/office/drawing/2014/main" id="{3B993333-FAAA-8263-5621-9A3A64A09ADA}"/>
              </a:ext>
            </a:extLst>
          </p:cNvPr>
          <p:cNvSpPr>
            <a:spLocks noGrp="1"/>
          </p:cNvSpPr>
          <p:nvPr>
            <p:ph type="title" hasCustomPrompt="1"/>
          </p:nvPr>
        </p:nvSpPr>
        <p:spPr>
          <a:xfrm>
            <a:off x="431665" y="1113901"/>
            <a:ext cx="6500078"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8" name="Segnaposto testo 39">
            <a:extLst>
              <a:ext uri="{FF2B5EF4-FFF2-40B4-BE49-F238E27FC236}">
                <a16:creationId xmlns:a16="http://schemas.microsoft.com/office/drawing/2014/main" id="{BEC491A1-E2F5-73C5-8CE3-9133A97734EB}"/>
              </a:ext>
            </a:extLst>
          </p:cNvPr>
          <p:cNvSpPr>
            <a:spLocks noGrp="1"/>
          </p:cNvSpPr>
          <p:nvPr>
            <p:ph type="body" sz="quarter" idx="19" hasCustomPrompt="1"/>
          </p:nvPr>
        </p:nvSpPr>
        <p:spPr>
          <a:xfrm>
            <a:off x="431665" y="2714930"/>
            <a:ext cx="11508754" cy="3601787"/>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a:t>Click to edit text</a:t>
            </a:r>
          </a:p>
        </p:txBody>
      </p:sp>
      <p:sp>
        <p:nvSpPr>
          <p:cNvPr id="10" name="Segnaposto testo 39">
            <a:extLst>
              <a:ext uri="{FF2B5EF4-FFF2-40B4-BE49-F238E27FC236}">
                <a16:creationId xmlns:a16="http://schemas.microsoft.com/office/drawing/2014/main" id="{B26F7D61-EC55-7447-CD09-3F585EB0EBE2}"/>
              </a:ext>
            </a:extLst>
          </p:cNvPr>
          <p:cNvSpPr>
            <a:spLocks noGrp="1"/>
          </p:cNvSpPr>
          <p:nvPr>
            <p:ph type="body" sz="quarter" idx="17" hasCustomPrompt="1"/>
          </p:nvPr>
        </p:nvSpPr>
        <p:spPr>
          <a:xfrm>
            <a:off x="431664" y="2061377"/>
            <a:ext cx="6500078" cy="440994"/>
          </a:xfrm>
          <a:prstGeom prst="rect">
            <a:avLst/>
          </a:prstGeom>
        </p:spPr>
        <p:txBody>
          <a:bodyPr anchor="t"/>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11" name="Elemento grafico 10">
            <a:extLst>
              <a:ext uri="{FF2B5EF4-FFF2-40B4-BE49-F238E27FC236}">
                <a16:creationId xmlns:a16="http://schemas.microsoft.com/office/drawing/2014/main" id="{7C97C62F-CE16-79A1-EDC2-6C7E59069F5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1581" y="147916"/>
            <a:ext cx="1323219" cy="424190"/>
          </a:xfrm>
          <a:prstGeom prst="rect">
            <a:avLst/>
          </a:prstGeom>
        </p:spPr>
      </p:pic>
      <p:sp>
        <p:nvSpPr>
          <p:cNvPr id="13" name="CasellaDiTesto 67">
            <a:extLst>
              <a:ext uri="{FF2B5EF4-FFF2-40B4-BE49-F238E27FC236}">
                <a16:creationId xmlns:a16="http://schemas.microsoft.com/office/drawing/2014/main" id="{DE21B3C7-6FD8-F7D4-73D0-BF1BF529704C}"/>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4" name="Segnaposto numero diapositiva 5">
            <a:extLst>
              <a:ext uri="{FF2B5EF4-FFF2-40B4-BE49-F238E27FC236}">
                <a16:creationId xmlns:a16="http://schemas.microsoft.com/office/drawing/2014/main" id="{7703C7F9-0221-4081-C553-78BC88289AFC}"/>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pic>
        <p:nvPicPr>
          <p:cNvPr id="15" name="Elemento grafico 14">
            <a:extLst>
              <a:ext uri="{FF2B5EF4-FFF2-40B4-BE49-F238E27FC236}">
                <a16:creationId xmlns:a16="http://schemas.microsoft.com/office/drawing/2014/main" id="{5FCDDDFF-86A5-3237-CDC4-2F5F5D69418D}"/>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 t="-886" r="-2427" b="34513"/>
          <a:stretch/>
        </p:blipFill>
        <p:spPr>
          <a:xfrm>
            <a:off x="9427160" y="5136708"/>
            <a:ext cx="2105539" cy="1721291"/>
          </a:xfrm>
          <a:prstGeom prst="rect">
            <a:avLst/>
          </a:prstGeom>
        </p:spPr>
      </p:pic>
    </p:spTree>
    <p:extLst>
      <p:ext uri="{BB962C8B-B14F-4D97-AF65-F5344CB8AC3E}">
        <p14:creationId xmlns:p14="http://schemas.microsoft.com/office/powerpoint/2010/main" val="248080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PAGE LIGHT 05-2">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7" name="Titolo 36">
            <a:extLst>
              <a:ext uri="{FF2B5EF4-FFF2-40B4-BE49-F238E27FC236}">
                <a16:creationId xmlns:a16="http://schemas.microsoft.com/office/drawing/2014/main" id="{3B993333-FAAA-8263-5621-9A3A64A09ADA}"/>
              </a:ext>
            </a:extLst>
          </p:cNvPr>
          <p:cNvSpPr>
            <a:spLocks noGrp="1"/>
          </p:cNvSpPr>
          <p:nvPr>
            <p:ph type="title" hasCustomPrompt="1"/>
          </p:nvPr>
        </p:nvSpPr>
        <p:spPr>
          <a:xfrm>
            <a:off x="431665" y="1113901"/>
            <a:ext cx="6500078" cy="925299"/>
          </a:xfrm>
          <a:prstGeom prst="rect">
            <a:avLst/>
          </a:prstGeom>
        </p:spPr>
        <p:txBody>
          <a:bodyPr anchor="ctr"/>
          <a:lstStyle>
            <a:lvl1pPr>
              <a:defRPr lang="it-IT" sz="3000" b="1" kern="1200" dirty="0">
                <a:solidFill>
                  <a:sysClr val="windowText" lastClr="000000"/>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8" name="Segnaposto testo 39">
            <a:extLst>
              <a:ext uri="{FF2B5EF4-FFF2-40B4-BE49-F238E27FC236}">
                <a16:creationId xmlns:a16="http://schemas.microsoft.com/office/drawing/2014/main" id="{BEC491A1-E2F5-73C5-8CE3-9133A97734EB}"/>
              </a:ext>
            </a:extLst>
          </p:cNvPr>
          <p:cNvSpPr>
            <a:spLocks noGrp="1"/>
          </p:cNvSpPr>
          <p:nvPr>
            <p:ph type="body" sz="quarter" idx="19" hasCustomPrompt="1"/>
          </p:nvPr>
        </p:nvSpPr>
        <p:spPr>
          <a:xfrm>
            <a:off x="431665" y="2714930"/>
            <a:ext cx="11508754" cy="3601787"/>
          </a:xfrm>
          <a:prstGeom prst="rect">
            <a:avLst/>
          </a:prstGeom>
        </p:spPr>
        <p:txBody>
          <a:bodyPr/>
          <a:lstStyle>
            <a:lvl1pPr marL="0" indent="0">
              <a:buNone/>
              <a:defRPr lang="en-US" sz="1400" b="1" kern="1200" dirty="0">
                <a:solidFill>
                  <a:sysClr val="windowText" lastClr="000000"/>
                </a:solidFill>
                <a:latin typeface="Montserrat" pitchFamily="2" charset="77"/>
                <a:ea typeface="+mn-ea"/>
                <a:cs typeface="+mn-cs"/>
              </a:defRPr>
            </a:lvl1pPr>
          </a:lstStyle>
          <a:p>
            <a:pPr lvl="0"/>
            <a:r>
              <a:rPr lang="en-US"/>
              <a:t>Click to edit text</a:t>
            </a:r>
          </a:p>
        </p:txBody>
      </p:sp>
      <p:sp>
        <p:nvSpPr>
          <p:cNvPr id="10" name="Segnaposto testo 39">
            <a:extLst>
              <a:ext uri="{FF2B5EF4-FFF2-40B4-BE49-F238E27FC236}">
                <a16:creationId xmlns:a16="http://schemas.microsoft.com/office/drawing/2014/main" id="{B26F7D61-EC55-7447-CD09-3F585EB0EBE2}"/>
              </a:ext>
            </a:extLst>
          </p:cNvPr>
          <p:cNvSpPr>
            <a:spLocks noGrp="1"/>
          </p:cNvSpPr>
          <p:nvPr>
            <p:ph type="body" sz="quarter" idx="17" hasCustomPrompt="1"/>
          </p:nvPr>
        </p:nvSpPr>
        <p:spPr>
          <a:xfrm>
            <a:off x="431664" y="2061377"/>
            <a:ext cx="6500078" cy="440994"/>
          </a:xfrm>
          <a:prstGeom prst="rect">
            <a:avLst/>
          </a:prstGeom>
        </p:spPr>
        <p:txBody>
          <a:bodyPr anchor="t"/>
          <a:lstStyle>
            <a:lvl1pPr marL="0" indent="0">
              <a:buNone/>
              <a:defRPr kumimoji="0" lang="en-US" sz="1400" b="1" i="0" u="none" strike="noStrike" kern="1200" cap="none" spc="0" normalizeH="0" baseline="0" dirty="0">
                <a:ln>
                  <a:noFill/>
                </a:ln>
                <a:solidFill>
                  <a:sysClr val="windowText" lastClr="000000"/>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11" name="Elemento grafico 10">
            <a:extLst>
              <a:ext uri="{FF2B5EF4-FFF2-40B4-BE49-F238E27FC236}">
                <a16:creationId xmlns:a16="http://schemas.microsoft.com/office/drawing/2014/main" id="{7C97C62F-CE16-79A1-EDC2-6C7E59069F5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1581" y="147916"/>
            <a:ext cx="1323219" cy="424190"/>
          </a:xfrm>
          <a:prstGeom prst="rect">
            <a:avLst/>
          </a:prstGeom>
        </p:spPr>
      </p:pic>
      <p:sp>
        <p:nvSpPr>
          <p:cNvPr id="13" name="CasellaDiTesto 67">
            <a:extLst>
              <a:ext uri="{FF2B5EF4-FFF2-40B4-BE49-F238E27FC236}">
                <a16:creationId xmlns:a16="http://schemas.microsoft.com/office/drawing/2014/main" id="{DE21B3C7-6FD8-F7D4-73D0-BF1BF529704C}"/>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4" name="Segnaposto numero diapositiva 5">
            <a:extLst>
              <a:ext uri="{FF2B5EF4-FFF2-40B4-BE49-F238E27FC236}">
                <a16:creationId xmlns:a16="http://schemas.microsoft.com/office/drawing/2014/main" id="{16C3B6EF-1724-B232-86A5-9D14A3485742}"/>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pic>
        <p:nvPicPr>
          <p:cNvPr id="5" name="Elemento grafico 4">
            <a:extLst>
              <a:ext uri="{FF2B5EF4-FFF2-40B4-BE49-F238E27FC236}">
                <a16:creationId xmlns:a16="http://schemas.microsoft.com/office/drawing/2014/main" id="{E598C81E-AB16-7636-5D43-95FA8B7773C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 t="-886" r="-2427" b="34513"/>
          <a:stretch/>
        </p:blipFill>
        <p:spPr>
          <a:xfrm>
            <a:off x="678933" y="5136708"/>
            <a:ext cx="2105539" cy="1721291"/>
          </a:xfrm>
          <a:prstGeom prst="rect">
            <a:avLst/>
          </a:prstGeom>
        </p:spPr>
      </p:pic>
    </p:spTree>
    <p:extLst>
      <p:ext uri="{BB962C8B-B14F-4D97-AF65-F5344CB8AC3E}">
        <p14:creationId xmlns:p14="http://schemas.microsoft.com/office/powerpoint/2010/main" val="2905240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PAGE LIGHT 03">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A8C8EF9-04F1-803E-AAF5-384A5A42AD01}"/>
              </a:ext>
            </a:extLst>
          </p:cNvPr>
          <p:cNvSpPr/>
          <p:nvPr userDrawn="1"/>
        </p:nvSpPr>
        <p:spPr>
          <a:xfrm>
            <a:off x="0" y="3101702"/>
            <a:ext cx="12192000" cy="376102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pic>
        <p:nvPicPr>
          <p:cNvPr id="3" name="Elemento grafico 2">
            <a:extLst>
              <a:ext uri="{FF2B5EF4-FFF2-40B4-BE49-F238E27FC236}">
                <a16:creationId xmlns:a16="http://schemas.microsoft.com/office/drawing/2014/main" id="{6990EF2A-20A9-6CC1-389C-85021A2F5F1A}"/>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t="51005"/>
          <a:stretch/>
        </p:blipFill>
        <p:spPr>
          <a:xfrm rot="10800000">
            <a:off x="5937595" y="741252"/>
            <a:ext cx="6257438" cy="2360449"/>
          </a:xfrm>
          <a:prstGeom prst="rect">
            <a:avLst/>
          </a:prstGeom>
        </p:spPr>
      </p:pic>
      <p:sp>
        <p:nvSpPr>
          <p:cNvPr id="4" name="Segnaposto testo 39">
            <a:extLst>
              <a:ext uri="{FF2B5EF4-FFF2-40B4-BE49-F238E27FC236}">
                <a16:creationId xmlns:a16="http://schemas.microsoft.com/office/drawing/2014/main" id="{459C2F10-0072-11B6-F2F1-6B2A86A512C5}"/>
              </a:ext>
            </a:extLst>
          </p:cNvPr>
          <p:cNvSpPr>
            <a:spLocks noGrp="1"/>
          </p:cNvSpPr>
          <p:nvPr>
            <p:ph type="body" sz="quarter" idx="18" hasCustomPrompt="1"/>
          </p:nvPr>
        </p:nvSpPr>
        <p:spPr>
          <a:xfrm>
            <a:off x="431666" y="2061376"/>
            <a:ext cx="5664334" cy="759677"/>
          </a:xfrm>
          <a:prstGeom prst="rect">
            <a:avLst/>
          </a:prstGeom>
        </p:spPr>
        <p:txBody>
          <a:bodyPr anchor="ctr"/>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dirty="0"/>
              <a:t>Click to edit text</a:t>
            </a:r>
          </a:p>
        </p:txBody>
      </p:sp>
      <p:sp>
        <p:nvSpPr>
          <p:cNvPr id="8" name="Titolo 36">
            <a:extLst>
              <a:ext uri="{FF2B5EF4-FFF2-40B4-BE49-F238E27FC236}">
                <a16:creationId xmlns:a16="http://schemas.microsoft.com/office/drawing/2014/main" id="{9F66500F-611B-A9CC-0AA0-AA1008393B29}"/>
              </a:ext>
            </a:extLst>
          </p:cNvPr>
          <p:cNvSpPr>
            <a:spLocks noGrp="1"/>
          </p:cNvSpPr>
          <p:nvPr>
            <p:ph type="title" hasCustomPrompt="1"/>
          </p:nvPr>
        </p:nvSpPr>
        <p:spPr>
          <a:xfrm>
            <a:off x="431666" y="1139742"/>
            <a:ext cx="6862067"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dirty="0"/>
              <a:t>Click to </a:t>
            </a:r>
            <a:r>
              <a:rPr lang="it-IT" dirty="0" err="1"/>
              <a:t>edit</a:t>
            </a:r>
            <a:r>
              <a:rPr lang="it-IT" dirty="0"/>
              <a:t> the Title</a:t>
            </a:r>
          </a:p>
        </p:txBody>
      </p:sp>
      <p:sp>
        <p:nvSpPr>
          <p:cNvPr id="2" name="Segnaposto testo 39">
            <a:extLst>
              <a:ext uri="{FF2B5EF4-FFF2-40B4-BE49-F238E27FC236}">
                <a16:creationId xmlns:a16="http://schemas.microsoft.com/office/drawing/2014/main" id="{3FA0DAB6-1879-F0E9-7A34-54B3296EF672}"/>
              </a:ext>
            </a:extLst>
          </p:cNvPr>
          <p:cNvSpPr>
            <a:spLocks noGrp="1"/>
          </p:cNvSpPr>
          <p:nvPr>
            <p:ph type="body" sz="quarter" idx="19" hasCustomPrompt="1"/>
          </p:nvPr>
        </p:nvSpPr>
        <p:spPr>
          <a:xfrm>
            <a:off x="431666" y="3514165"/>
            <a:ext cx="11298516" cy="2802552"/>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a:t>Click to edit text</a:t>
            </a:r>
          </a:p>
        </p:txBody>
      </p:sp>
      <p:pic>
        <p:nvPicPr>
          <p:cNvPr id="10" name="Elemento grafico 9">
            <a:extLst>
              <a:ext uri="{FF2B5EF4-FFF2-40B4-BE49-F238E27FC236}">
                <a16:creationId xmlns:a16="http://schemas.microsoft.com/office/drawing/2014/main" id="{172EE8C4-657E-1B1A-0FC4-47892B790C9D}"/>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1581" y="147916"/>
            <a:ext cx="1323219" cy="424190"/>
          </a:xfrm>
          <a:prstGeom prst="rect">
            <a:avLst/>
          </a:prstGeom>
        </p:spPr>
      </p:pic>
      <p:sp>
        <p:nvSpPr>
          <p:cNvPr id="11" name="CasellaDiTesto 67">
            <a:extLst>
              <a:ext uri="{FF2B5EF4-FFF2-40B4-BE49-F238E27FC236}">
                <a16:creationId xmlns:a16="http://schemas.microsoft.com/office/drawing/2014/main" id="{5F1D03B8-B8C6-1903-D8A1-1BE96CD8EF93}"/>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2" name="Segnaposto numero diapositiva 5">
            <a:extLst>
              <a:ext uri="{FF2B5EF4-FFF2-40B4-BE49-F238E27FC236}">
                <a16:creationId xmlns:a16="http://schemas.microsoft.com/office/drawing/2014/main" id="{5CC58BEB-D98F-4199-2EF3-1D77B2B772BE}"/>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1098631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PAGE LIGHT 04">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BECA6817-2C9A-F346-7100-DB4A1F8A6B98}"/>
              </a:ext>
            </a:extLst>
          </p:cNvPr>
          <p:cNvSpPr/>
          <p:nvPr userDrawn="1"/>
        </p:nvSpPr>
        <p:spPr>
          <a:xfrm>
            <a:off x="0" y="3649622"/>
            <a:ext cx="12192000" cy="321310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39" name="Segnaposto testo 39">
            <a:extLst>
              <a:ext uri="{FF2B5EF4-FFF2-40B4-BE49-F238E27FC236}">
                <a16:creationId xmlns:a16="http://schemas.microsoft.com/office/drawing/2014/main" id="{EA32EADB-1F0A-C348-A2B9-15313DE6A9B2}"/>
              </a:ext>
            </a:extLst>
          </p:cNvPr>
          <p:cNvSpPr>
            <a:spLocks noGrp="1"/>
          </p:cNvSpPr>
          <p:nvPr>
            <p:ph type="body" sz="quarter" idx="17" hasCustomPrompt="1"/>
          </p:nvPr>
        </p:nvSpPr>
        <p:spPr>
          <a:xfrm>
            <a:off x="546102" y="3939597"/>
            <a:ext cx="11102560" cy="2377119"/>
          </a:xfrm>
          <a:prstGeom prst="rect">
            <a:avLst/>
          </a:prstGeom>
        </p:spPr>
        <p:txBody>
          <a:bodyPr/>
          <a:lstStyle>
            <a:lvl1pPr marL="0" indent="0">
              <a:buNone/>
              <a:defRPr lang="en-US" sz="1200" kern="1200" dirty="0">
                <a:solidFill>
                  <a:schemeClr val="tx1"/>
                </a:solidFill>
                <a:latin typeface="Montserrat" pitchFamily="2" charset="77"/>
                <a:ea typeface="+mn-ea"/>
                <a:cs typeface="+mn-cs"/>
              </a:defRPr>
            </a:lvl1pPr>
          </a:lstStyle>
          <a:p>
            <a:pPr lvl="0"/>
            <a:r>
              <a:rPr lang="en-US"/>
              <a:t>Click to edit text</a:t>
            </a:r>
          </a:p>
        </p:txBody>
      </p:sp>
      <p:sp>
        <p:nvSpPr>
          <p:cNvPr id="2" name="Titolo 36">
            <a:extLst>
              <a:ext uri="{FF2B5EF4-FFF2-40B4-BE49-F238E27FC236}">
                <a16:creationId xmlns:a16="http://schemas.microsoft.com/office/drawing/2014/main" id="{86F7184C-E392-E110-BF48-6C5505C1774A}"/>
              </a:ext>
            </a:extLst>
          </p:cNvPr>
          <p:cNvSpPr>
            <a:spLocks noGrp="1"/>
          </p:cNvSpPr>
          <p:nvPr>
            <p:ph type="title" hasCustomPrompt="1"/>
          </p:nvPr>
        </p:nvSpPr>
        <p:spPr>
          <a:xfrm>
            <a:off x="431664" y="1510126"/>
            <a:ext cx="4919564"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dirty="0"/>
              <a:t>Click to </a:t>
            </a:r>
            <a:r>
              <a:rPr lang="it-IT" dirty="0" err="1"/>
              <a:t>edit</a:t>
            </a:r>
            <a:r>
              <a:rPr lang="it-IT" dirty="0"/>
              <a:t> the Title</a:t>
            </a:r>
          </a:p>
        </p:txBody>
      </p:sp>
      <p:pic>
        <p:nvPicPr>
          <p:cNvPr id="10" name="Elemento grafico 9">
            <a:extLst>
              <a:ext uri="{FF2B5EF4-FFF2-40B4-BE49-F238E27FC236}">
                <a16:creationId xmlns:a16="http://schemas.microsoft.com/office/drawing/2014/main" id="{E2430D67-4ACC-0BAE-6D0B-D0D365F5EB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1581" y="147916"/>
            <a:ext cx="1323219" cy="424190"/>
          </a:xfrm>
          <a:prstGeom prst="rect">
            <a:avLst/>
          </a:prstGeom>
        </p:spPr>
      </p:pic>
      <p:sp>
        <p:nvSpPr>
          <p:cNvPr id="11" name="CasellaDiTesto 67">
            <a:extLst>
              <a:ext uri="{FF2B5EF4-FFF2-40B4-BE49-F238E27FC236}">
                <a16:creationId xmlns:a16="http://schemas.microsoft.com/office/drawing/2014/main" id="{7048D3FD-6BB6-4CCC-D750-85E058CEA5E1}"/>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2" name="Segnaposto numero diapositiva 5">
            <a:extLst>
              <a:ext uri="{FF2B5EF4-FFF2-40B4-BE49-F238E27FC236}">
                <a16:creationId xmlns:a16="http://schemas.microsoft.com/office/drawing/2014/main" id="{15BB5D1B-3EDB-6870-1263-A2E6DFB30736}"/>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28234273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ALFPAGE LIGHT">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pic>
        <p:nvPicPr>
          <p:cNvPr id="11" name="Immagine 10">
            <a:extLst>
              <a:ext uri="{FF2B5EF4-FFF2-40B4-BE49-F238E27FC236}">
                <a16:creationId xmlns:a16="http://schemas.microsoft.com/office/drawing/2014/main" id="{722363F9-88B6-5907-2143-9062C91972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5" name="Titolo 36">
            <a:extLst>
              <a:ext uri="{FF2B5EF4-FFF2-40B4-BE49-F238E27FC236}">
                <a16:creationId xmlns:a16="http://schemas.microsoft.com/office/drawing/2014/main" id="{FAC66508-5505-62FB-4D7D-EFE382DE0652}"/>
              </a:ext>
            </a:extLst>
          </p:cNvPr>
          <p:cNvSpPr>
            <a:spLocks noGrp="1"/>
          </p:cNvSpPr>
          <p:nvPr>
            <p:ph type="title" hasCustomPrompt="1"/>
          </p:nvPr>
        </p:nvSpPr>
        <p:spPr>
          <a:xfrm>
            <a:off x="431665" y="1113901"/>
            <a:ext cx="5275960" cy="925299"/>
          </a:xfrm>
          <a:prstGeom prst="rect">
            <a:avLst/>
          </a:prstGeom>
        </p:spPr>
        <p:txBody>
          <a:bodyPr anchor="ctr"/>
          <a:lstStyle>
            <a:lvl1pPr>
              <a:defRPr lang="it-IT" sz="3000" b="1" kern="1200" dirty="0">
                <a:solidFill>
                  <a:sysClr val="windowText" lastClr="000000"/>
                </a:solidFill>
                <a:latin typeface="Montserrat" panose="00000500000000000000" pitchFamily="2" charset="0"/>
                <a:ea typeface="+mj-ea"/>
                <a:cs typeface="+mj-cs"/>
              </a:defRPr>
            </a:lvl1pPr>
          </a:lstStyle>
          <a:p>
            <a:r>
              <a:rPr lang="it-IT" dirty="0"/>
              <a:t>Click to </a:t>
            </a:r>
            <a:r>
              <a:rPr lang="it-IT" dirty="0" err="1"/>
              <a:t>edit</a:t>
            </a:r>
            <a:r>
              <a:rPr lang="it-IT" dirty="0"/>
              <a:t> the Title</a:t>
            </a:r>
          </a:p>
        </p:txBody>
      </p:sp>
      <p:sp>
        <p:nvSpPr>
          <p:cNvPr id="16" name="Segnaposto testo 39">
            <a:extLst>
              <a:ext uri="{FF2B5EF4-FFF2-40B4-BE49-F238E27FC236}">
                <a16:creationId xmlns:a16="http://schemas.microsoft.com/office/drawing/2014/main" id="{55320E54-3EF3-DEF3-973B-36A6EFFE2426}"/>
              </a:ext>
            </a:extLst>
          </p:cNvPr>
          <p:cNvSpPr>
            <a:spLocks noGrp="1"/>
          </p:cNvSpPr>
          <p:nvPr>
            <p:ph type="body" sz="quarter" idx="19" hasCustomPrompt="1"/>
          </p:nvPr>
        </p:nvSpPr>
        <p:spPr>
          <a:xfrm>
            <a:off x="431665" y="2714930"/>
            <a:ext cx="5275961" cy="3601787"/>
          </a:xfrm>
          <a:prstGeom prst="rect">
            <a:avLst/>
          </a:prstGeom>
        </p:spPr>
        <p:txBody>
          <a:bodyPr/>
          <a:lstStyle>
            <a:lvl1pPr marL="0" indent="0">
              <a:buNone/>
              <a:defRPr lang="en-US" sz="1400" kern="1200" dirty="0">
                <a:solidFill>
                  <a:sysClr val="windowText" lastClr="000000"/>
                </a:solidFill>
                <a:latin typeface="Montserrat" pitchFamily="2" charset="77"/>
                <a:ea typeface="+mn-ea"/>
                <a:cs typeface="+mn-cs"/>
              </a:defRPr>
            </a:lvl1pPr>
          </a:lstStyle>
          <a:p>
            <a:pPr lvl="0"/>
            <a:r>
              <a:rPr lang="en-US"/>
              <a:t>Click to edit text</a:t>
            </a:r>
          </a:p>
        </p:txBody>
      </p:sp>
      <p:sp>
        <p:nvSpPr>
          <p:cNvPr id="18" name="Segnaposto testo 39">
            <a:extLst>
              <a:ext uri="{FF2B5EF4-FFF2-40B4-BE49-F238E27FC236}">
                <a16:creationId xmlns:a16="http://schemas.microsoft.com/office/drawing/2014/main" id="{6A01CE40-BB09-4FE8-3A7C-06F25EA3AB9A}"/>
              </a:ext>
            </a:extLst>
          </p:cNvPr>
          <p:cNvSpPr>
            <a:spLocks noGrp="1"/>
          </p:cNvSpPr>
          <p:nvPr>
            <p:ph type="body" sz="quarter" idx="17" hasCustomPrompt="1"/>
          </p:nvPr>
        </p:nvSpPr>
        <p:spPr>
          <a:xfrm>
            <a:off x="431664" y="2061377"/>
            <a:ext cx="5275960" cy="440994"/>
          </a:xfrm>
          <a:prstGeom prst="rect">
            <a:avLst/>
          </a:prstGeom>
        </p:spPr>
        <p:txBody>
          <a:bodyPr anchor="t"/>
          <a:lstStyle>
            <a:lvl1pPr marL="0" indent="0">
              <a:buNone/>
              <a:defRPr kumimoji="0" lang="en-US" sz="1400" b="0" i="0" u="none" strike="noStrike" kern="1200" cap="none" spc="0" normalizeH="0" baseline="0" dirty="0">
                <a:ln>
                  <a:noFill/>
                </a:ln>
                <a:solidFill>
                  <a:sysClr val="windowText" lastClr="000000"/>
                </a:solidFill>
                <a:effectLst/>
                <a:uLnTx/>
                <a:uFillTx/>
                <a:latin typeface="Montserrat SemiBold" panose="00000700000000000000" pitchFamily="2" charset="0"/>
                <a:ea typeface="Calibri"/>
                <a:cs typeface="Calibri"/>
              </a:defRPr>
            </a:lvl1pPr>
          </a:lstStyle>
          <a:p>
            <a:pPr lvl="0"/>
            <a:r>
              <a:rPr lang="en-US"/>
              <a:t>Click to edit text</a:t>
            </a:r>
          </a:p>
        </p:txBody>
      </p:sp>
      <p:sp>
        <p:nvSpPr>
          <p:cNvPr id="2" name="Rettangolo 1">
            <a:extLst>
              <a:ext uri="{FF2B5EF4-FFF2-40B4-BE49-F238E27FC236}">
                <a16:creationId xmlns:a16="http://schemas.microsoft.com/office/drawing/2014/main" id="{F51F90D9-9B06-2118-126A-258338E8650D}"/>
              </a:ext>
            </a:extLst>
          </p:cNvPr>
          <p:cNvSpPr/>
          <p:nvPr userDrawn="1"/>
        </p:nvSpPr>
        <p:spPr>
          <a:xfrm>
            <a:off x="5974829" y="756008"/>
            <a:ext cx="6217171" cy="6106717"/>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Elemento grafico 2">
            <a:extLst>
              <a:ext uri="{FF2B5EF4-FFF2-40B4-BE49-F238E27FC236}">
                <a16:creationId xmlns:a16="http://schemas.microsoft.com/office/drawing/2014/main" id="{37538E15-3A9C-CBF2-7B57-0F9B8F8D137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1581" y="147916"/>
            <a:ext cx="1323219" cy="424190"/>
          </a:xfrm>
          <a:prstGeom prst="rect">
            <a:avLst/>
          </a:prstGeom>
        </p:spPr>
      </p:pic>
      <p:sp>
        <p:nvSpPr>
          <p:cNvPr id="4" name="CasellaDiTesto 67">
            <a:extLst>
              <a:ext uri="{FF2B5EF4-FFF2-40B4-BE49-F238E27FC236}">
                <a16:creationId xmlns:a16="http://schemas.microsoft.com/office/drawing/2014/main" id="{630BCE0B-7B96-957B-86D1-A9D970CFE5A0}"/>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7" name="Segnaposto numero diapositiva 5">
            <a:extLst>
              <a:ext uri="{FF2B5EF4-FFF2-40B4-BE49-F238E27FC236}">
                <a16:creationId xmlns:a16="http://schemas.microsoft.com/office/drawing/2014/main" id="{1D0433CC-0E9B-ABB4-A38F-B79D491B442E}"/>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66657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PAGE DARK  01">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1031AF66-5877-EC08-E1B1-D8A0E6976815}"/>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11416"/>
          <a:stretch/>
        </p:blipFill>
        <p:spPr>
          <a:xfrm>
            <a:off x="0" y="719754"/>
            <a:ext cx="12192000" cy="6138246"/>
          </a:xfrm>
          <a:prstGeom prst="rect">
            <a:avLst/>
          </a:prstGeom>
        </p:spPr>
      </p:pic>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pic>
        <p:nvPicPr>
          <p:cNvPr id="11" name="Immagine 10">
            <a:extLst>
              <a:ext uri="{FF2B5EF4-FFF2-40B4-BE49-F238E27FC236}">
                <a16:creationId xmlns:a16="http://schemas.microsoft.com/office/drawing/2014/main" id="{722363F9-88B6-5907-2143-9062C919723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2" name="Titolo 36">
            <a:extLst>
              <a:ext uri="{FF2B5EF4-FFF2-40B4-BE49-F238E27FC236}">
                <a16:creationId xmlns:a16="http://schemas.microsoft.com/office/drawing/2014/main" id="{82CA6A20-8938-1184-B528-083BC5AE7E30}"/>
              </a:ext>
            </a:extLst>
          </p:cNvPr>
          <p:cNvSpPr>
            <a:spLocks noGrp="1"/>
          </p:cNvSpPr>
          <p:nvPr>
            <p:ph type="title" hasCustomPrompt="1"/>
          </p:nvPr>
        </p:nvSpPr>
        <p:spPr>
          <a:xfrm>
            <a:off x="431665" y="1113901"/>
            <a:ext cx="6500078" cy="925299"/>
          </a:xfrm>
          <a:prstGeom prst="rect">
            <a:avLst/>
          </a:prstGeom>
        </p:spPr>
        <p:txBody>
          <a:bodyPr anchor="ctr"/>
          <a:lstStyle>
            <a:lvl1pPr>
              <a:defRPr lang="it-IT" sz="3000" b="1" kern="1200" dirty="0">
                <a:solidFill>
                  <a:schemeClr val="bg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7" name="Segnaposto testo 39">
            <a:extLst>
              <a:ext uri="{FF2B5EF4-FFF2-40B4-BE49-F238E27FC236}">
                <a16:creationId xmlns:a16="http://schemas.microsoft.com/office/drawing/2014/main" id="{38485076-DE9D-6CBD-771A-DCEEE5C3B18D}"/>
              </a:ext>
            </a:extLst>
          </p:cNvPr>
          <p:cNvSpPr>
            <a:spLocks noGrp="1"/>
          </p:cNvSpPr>
          <p:nvPr>
            <p:ph type="body" sz="quarter" idx="19" hasCustomPrompt="1"/>
          </p:nvPr>
        </p:nvSpPr>
        <p:spPr>
          <a:xfrm>
            <a:off x="431665" y="2714930"/>
            <a:ext cx="11508754" cy="3601787"/>
          </a:xfrm>
          <a:prstGeom prst="rect">
            <a:avLst/>
          </a:prstGeom>
        </p:spPr>
        <p:txBody>
          <a:bodyPr/>
          <a:lstStyle>
            <a:lvl1pPr marL="0" indent="0">
              <a:buNone/>
              <a:defRPr lang="en-US" sz="1400" kern="1200" dirty="0">
                <a:solidFill>
                  <a:schemeClr val="bg1"/>
                </a:solidFill>
                <a:latin typeface="Montserrat" pitchFamily="2" charset="77"/>
                <a:ea typeface="+mn-ea"/>
                <a:cs typeface="+mn-cs"/>
              </a:defRPr>
            </a:lvl1pPr>
          </a:lstStyle>
          <a:p>
            <a:pPr lvl="0"/>
            <a:r>
              <a:rPr lang="en-US"/>
              <a:t>Click to edit text</a:t>
            </a:r>
          </a:p>
        </p:txBody>
      </p:sp>
      <p:sp>
        <p:nvSpPr>
          <p:cNvPr id="12" name="Segnaposto testo 39">
            <a:extLst>
              <a:ext uri="{FF2B5EF4-FFF2-40B4-BE49-F238E27FC236}">
                <a16:creationId xmlns:a16="http://schemas.microsoft.com/office/drawing/2014/main" id="{1F831A19-0DFC-3056-C0DD-574C5E6F6BEC}"/>
              </a:ext>
            </a:extLst>
          </p:cNvPr>
          <p:cNvSpPr>
            <a:spLocks noGrp="1"/>
          </p:cNvSpPr>
          <p:nvPr>
            <p:ph type="body" sz="quarter" idx="17" hasCustomPrompt="1"/>
          </p:nvPr>
        </p:nvSpPr>
        <p:spPr>
          <a:xfrm>
            <a:off x="431664" y="2061377"/>
            <a:ext cx="6500078" cy="440994"/>
          </a:xfrm>
          <a:prstGeom prst="rect">
            <a:avLst/>
          </a:prstGeom>
        </p:spPr>
        <p:txBody>
          <a:bodyPr anchor="t"/>
          <a:lstStyle>
            <a:lvl1pPr marL="0" indent="0">
              <a:buNone/>
              <a:defRPr kumimoji="0" lang="en-US" sz="1400" b="0" i="0" u="none" strike="noStrike" kern="1200" cap="none" spc="0" normalizeH="0" baseline="0" dirty="0">
                <a:ln>
                  <a:noFill/>
                </a:ln>
                <a:solidFill>
                  <a:schemeClr val="bg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13" name="Elemento grafico 12">
            <a:extLst>
              <a:ext uri="{FF2B5EF4-FFF2-40B4-BE49-F238E27FC236}">
                <a16:creationId xmlns:a16="http://schemas.microsoft.com/office/drawing/2014/main" id="{7D735BBA-0C07-8419-85F5-B63E0939354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1581" y="147916"/>
            <a:ext cx="1323219" cy="424190"/>
          </a:xfrm>
          <a:prstGeom prst="rect">
            <a:avLst/>
          </a:prstGeom>
        </p:spPr>
      </p:pic>
      <p:sp>
        <p:nvSpPr>
          <p:cNvPr id="14" name="CasellaDiTesto 67">
            <a:extLst>
              <a:ext uri="{FF2B5EF4-FFF2-40B4-BE49-F238E27FC236}">
                <a16:creationId xmlns:a16="http://schemas.microsoft.com/office/drawing/2014/main" id="{AE502175-66B1-0D87-A50C-C94D06301B44}"/>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6" name="Segnaposto numero diapositiva 5">
            <a:extLst>
              <a:ext uri="{FF2B5EF4-FFF2-40B4-BE49-F238E27FC236}">
                <a16:creationId xmlns:a16="http://schemas.microsoft.com/office/drawing/2014/main" id="{464A9AE0-7B32-8566-BBE8-F853EC707C43}"/>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Tree>
    <p:extLst>
      <p:ext uri="{BB962C8B-B14F-4D97-AF65-F5344CB8AC3E}">
        <p14:creationId xmlns:p14="http://schemas.microsoft.com/office/powerpoint/2010/main" val="29127271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PAGE DARK  02">
    <p:spTree>
      <p:nvGrpSpPr>
        <p:cNvPr id="1" name=""/>
        <p:cNvGrpSpPr/>
        <p:nvPr/>
      </p:nvGrpSpPr>
      <p:grpSpPr>
        <a:xfrm>
          <a:off x="0" y="0"/>
          <a:ext cx="0" cy="0"/>
          <a:chOff x="0" y="0"/>
          <a:chExt cx="0" cy="0"/>
        </a:xfrm>
      </p:grpSpPr>
      <p:pic>
        <p:nvPicPr>
          <p:cNvPr id="4" name="Elemento grafico 3">
            <a:extLst>
              <a:ext uri="{FF2B5EF4-FFF2-40B4-BE49-F238E27FC236}">
                <a16:creationId xmlns:a16="http://schemas.microsoft.com/office/drawing/2014/main" id="{2E274381-5CFC-6E34-C12F-D6C3590AB804}"/>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11416"/>
          <a:stretch/>
        </p:blipFill>
        <p:spPr>
          <a:xfrm>
            <a:off x="0" y="719754"/>
            <a:ext cx="12192000" cy="6138246"/>
          </a:xfrm>
          <a:prstGeom prst="rect">
            <a:avLst/>
          </a:prstGeom>
        </p:spPr>
      </p:pic>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1" name="Titolo 36">
            <a:extLst>
              <a:ext uri="{FF2B5EF4-FFF2-40B4-BE49-F238E27FC236}">
                <a16:creationId xmlns:a16="http://schemas.microsoft.com/office/drawing/2014/main" id="{44841E99-57E2-9E3A-C134-2D90DC06262D}"/>
              </a:ext>
            </a:extLst>
          </p:cNvPr>
          <p:cNvSpPr>
            <a:spLocks noGrp="1"/>
          </p:cNvSpPr>
          <p:nvPr>
            <p:ph type="title" hasCustomPrompt="1"/>
          </p:nvPr>
        </p:nvSpPr>
        <p:spPr>
          <a:xfrm>
            <a:off x="431665" y="1113901"/>
            <a:ext cx="6500078" cy="925299"/>
          </a:xfrm>
          <a:prstGeom prst="rect">
            <a:avLst/>
          </a:prstGeom>
        </p:spPr>
        <p:txBody>
          <a:bodyPr anchor="ctr"/>
          <a:lstStyle>
            <a:lvl1pPr>
              <a:defRPr lang="it-IT" sz="3000" b="1" kern="1200" dirty="0">
                <a:solidFill>
                  <a:schemeClr val="bg1"/>
                </a:solidFill>
                <a:latin typeface="Montserrat" panose="00000500000000000000" pitchFamily="2" charset="0"/>
                <a:ea typeface="+mj-ea"/>
                <a:cs typeface="+mj-cs"/>
              </a:defRPr>
            </a:lvl1pPr>
          </a:lstStyle>
          <a:p>
            <a:r>
              <a:rPr lang="it-IT" dirty="0"/>
              <a:t>Click to </a:t>
            </a:r>
            <a:r>
              <a:rPr lang="it-IT" dirty="0" err="1"/>
              <a:t>edit</a:t>
            </a:r>
            <a:r>
              <a:rPr lang="it-IT" dirty="0"/>
              <a:t> the Title</a:t>
            </a:r>
          </a:p>
        </p:txBody>
      </p:sp>
      <p:sp>
        <p:nvSpPr>
          <p:cNvPr id="17" name="Segnaposto testo 39">
            <a:extLst>
              <a:ext uri="{FF2B5EF4-FFF2-40B4-BE49-F238E27FC236}">
                <a16:creationId xmlns:a16="http://schemas.microsoft.com/office/drawing/2014/main" id="{DA6B8EA2-D9B4-B2A1-EB1D-AE273FC4994B}"/>
              </a:ext>
            </a:extLst>
          </p:cNvPr>
          <p:cNvSpPr>
            <a:spLocks noGrp="1"/>
          </p:cNvSpPr>
          <p:nvPr>
            <p:ph type="body" sz="quarter" idx="17" hasCustomPrompt="1"/>
          </p:nvPr>
        </p:nvSpPr>
        <p:spPr>
          <a:xfrm>
            <a:off x="431664" y="2061377"/>
            <a:ext cx="6500078" cy="440994"/>
          </a:xfrm>
          <a:prstGeom prst="rect">
            <a:avLst/>
          </a:prstGeom>
        </p:spPr>
        <p:txBody>
          <a:bodyPr anchor="t"/>
          <a:lstStyle>
            <a:lvl1pPr marL="0" indent="0">
              <a:buNone/>
              <a:defRPr kumimoji="0" lang="en-US" sz="1400" b="0" i="0" u="none" strike="noStrike" kern="1200" cap="none" spc="0" normalizeH="0" baseline="0" dirty="0">
                <a:ln>
                  <a:noFill/>
                </a:ln>
                <a:solidFill>
                  <a:schemeClr val="bg1"/>
                </a:solidFill>
                <a:effectLst/>
                <a:uLnTx/>
                <a:uFillTx/>
                <a:latin typeface="Montserrat SemiBold" panose="00000700000000000000" pitchFamily="2" charset="0"/>
                <a:ea typeface="Calibri"/>
                <a:cs typeface="Calibri"/>
              </a:defRPr>
            </a:lvl1pPr>
          </a:lstStyle>
          <a:p>
            <a:pPr lvl="0"/>
            <a:r>
              <a:rPr lang="en-US" dirty="0"/>
              <a:t>Click to edit text</a:t>
            </a:r>
          </a:p>
        </p:txBody>
      </p:sp>
      <p:pic>
        <p:nvPicPr>
          <p:cNvPr id="18" name="Elemento grafico 17">
            <a:extLst>
              <a:ext uri="{FF2B5EF4-FFF2-40B4-BE49-F238E27FC236}">
                <a16:creationId xmlns:a16="http://schemas.microsoft.com/office/drawing/2014/main" id="{BD0B35E2-F8BA-D690-66F3-7D9B410865A9}"/>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1581" y="147916"/>
            <a:ext cx="1323219" cy="424190"/>
          </a:xfrm>
          <a:prstGeom prst="rect">
            <a:avLst/>
          </a:prstGeom>
        </p:spPr>
      </p:pic>
      <p:sp>
        <p:nvSpPr>
          <p:cNvPr id="19" name="CasellaDiTesto 67">
            <a:extLst>
              <a:ext uri="{FF2B5EF4-FFF2-40B4-BE49-F238E27FC236}">
                <a16:creationId xmlns:a16="http://schemas.microsoft.com/office/drawing/2014/main" id="{26033A97-161C-832B-AB41-32C6010768AA}"/>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4" name="Segnaposto numero diapositiva 5">
            <a:extLst>
              <a:ext uri="{FF2B5EF4-FFF2-40B4-BE49-F238E27FC236}">
                <a16:creationId xmlns:a16="http://schemas.microsoft.com/office/drawing/2014/main" id="{B7FF02AA-CE0C-7B26-5BB0-3BD2D75F6780}"/>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
        <p:nvSpPr>
          <p:cNvPr id="15" name="Segnaposto testo 39">
            <a:extLst>
              <a:ext uri="{FF2B5EF4-FFF2-40B4-BE49-F238E27FC236}">
                <a16:creationId xmlns:a16="http://schemas.microsoft.com/office/drawing/2014/main" id="{5E8AD6BD-EA57-A5A3-8A7E-515BD52ECA1C}"/>
              </a:ext>
            </a:extLst>
          </p:cNvPr>
          <p:cNvSpPr>
            <a:spLocks noGrp="1"/>
          </p:cNvSpPr>
          <p:nvPr>
            <p:ph type="body" sz="quarter" idx="19" hasCustomPrompt="1"/>
          </p:nvPr>
        </p:nvSpPr>
        <p:spPr>
          <a:xfrm>
            <a:off x="431665" y="2714930"/>
            <a:ext cx="11508754" cy="3601787"/>
          </a:xfrm>
          <a:prstGeom prst="rect">
            <a:avLst/>
          </a:prstGeom>
        </p:spPr>
        <p:txBody>
          <a:bodyPr/>
          <a:lstStyle>
            <a:lvl1pPr marL="0" indent="0">
              <a:buNone/>
              <a:defRPr lang="en-US" sz="1400" kern="1200" dirty="0">
                <a:solidFill>
                  <a:schemeClr val="bg1"/>
                </a:solidFill>
                <a:latin typeface="Montserrat" pitchFamily="2" charset="77"/>
                <a:ea typeface="+mn-ea"/>
                <a:cs typeface="+mn-cs"/>
              </a:defRPr>
            </a:lvl1pPr>
          </a:lstStyle>
          <a:p>
            <a:pPr lvl="0"/>
            <a:r>
              <a:rPr lang="en-US"/>
              <a:t>Click to edit text</a:t>
            </a:r>
          </a:p>
        </p:txBody>
      </p:sp>
      <p:pic>
        <p:nvPicPr>
          <p:cNvPr id="111" name="Immagine 110" descr="Immagine che contiene schermata, oscurità, nero, luce&#10;&#10;Descrizione generata automaticamente">
            <a:extLst>
              <a:ext uri="{FF2B5EF4-FFF2-40B4-BE49-F238E27FC236}">
                <a16:creationId xmlns:a16="http://schemas.microsoft.com/office/drawing/2014/main" id="{96F81DC0-E5EF-6566-F5F2-DDD9D1705451}"/>
              </a:ext>
            </a:extLst>
          </p:cNvPr>
          <p:cNvPicPr>
            <a:picLocks noChangeAspect="1"/>
          </p:cNvPicPr>
          <p:nvPr userDrawn="1"/>
        </p:nvPicPr>
        <p:blipFill>
          <a:blip r:embed="rId7">
            <a:alphaModFix amt="50000"/>
          </a:blip>
          <a:stretch>
            <a:fillRect/>
          </a:stretch>
        </p:blipFill>
        <p:spPr>
          <a:xfrm>
            <a:off x="0" y="4222750"/>
            <a:ext cx="12192000" cy="2635250"/>
          </a:xfrm>
          <a:prstGeom prst="rect">
            <a:avLst/>
          </a:prstGeom>
        </p:spPr>
      </p:pic>
    </p:spTree>
    <p:extLst>
      <p:ext uri="{BB962C8B-B14F-4D97-AF65-F5344CB8AC3E}">
        <p14:creationId xmlns:p14="http://schemas.microsoft.com/office/powerpoint/2010/main" val="191684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02">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35949F39-B8C4-C69B-03F8-FF734E7559EC}"/>
              </a:ext>
            </a:extLst>
          </p:cNvPr>
          <p:cNvPicPr>
            <a:picLocks noChangeAspect="1"/>
          </p:cNvPicPr>
          <p:nvPr userDrawn="1"/>
        </p:nvPicPr>
        <p:blipFill>
          <a:blip r:embed="rId2"/>
          <a:srcRect/>
          <a:stretch/>
        </p:blipFill>
        <p:spPr>
          <a:xfrm>
            <a:off x="0" y="742950"/>
            <a:ext cx="12192000" cy="6115050"/>
          </a:xfrm>
          <a:prstGeom prst="rect">
            <a:avLst/>
          </a:prstGeom>
        </p:spPr>
      </p:pic>
      <p:pic>
        <p:nvPicPr>
          <p:cNvPr id="5" name="Immagine 4">
            <a:extLst>
              <a:ext uri="{FF2B5EF4-FFF2-40B4-BE49-F238E27FC236}">
                <a16:creationId xmlns:a16="http://schemas.microsoft.com/office/drawing/2014/main" id="{1003FC78-9CFB-6953-6E71-BBFAD59528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34" name="Titolo 1">
            <a:extLst>
              <a:ext uri="{FF2B5EF4-FFF2-40B4-BE49-F238E27FC236}">
                <a16:creationId xmlns:a16="http://schemas.microsoft.com/office/drawing/2014/main" id="{F6B9301C-01C3-1C77-EBD2-A8E024EC0848}"/>
              </a:ext>
            </a:extLst>
          </p:cNvPr>
          <p:cNvSpPr>
            <a:spLocks noGrp="1"/>
          </p:cNvSpPr>
          <p:nvPr>
            <p:ph type="ctrTitle" hasCustomPrompt="1"/>
          </p:nvPr>
        </p:nvSpPr>
        <p:spPr>
          <a:xfrm>
            <a:off x="548641" y="756008"/>
            <a:ext cx="4373216" cy="2151575"/>
          </a:xfrm>
          <a:prstGeom prst="rect">
            <a:avLst/>
          </a:prstGeom>
        </p:spPr>
        <p:txBody>
          <a:bodyPr anchor="b">
            <a:normAutofit/>
          </a:bodyPr>
          <a:lstStyle>
            <a:lvl1pPr algn="l">
              <a:defRPr lang="en-US" sz="4000" b="1" kern="1200" dirty="0">
                <a:solidFill>
                  <a:schemeClr val="bg1"/>
                </a:solidFill>
                <a:latin typeface="Montserrat" panose="00000500000000000000" pitchFamily="2" charset="0"/>
                <a:ea typeface="+mj-ea"/>
                <a:cs typeface="+mj-cs"/>
              </a:defRPr>
            </a:lvl1pPr>
          </a:lstStyle>
          <a:p>
            <a:r>
              <a:rPr lang="en-US"/>
              <a:t>CLICK TO EDIT THE TITLE</a:t>
            </a:r>
            <a:endParaRPr lang="it-IT"/>
          </a:p>
        </p:txBody>
      </p:sp>
      <p:pic>
        <p:nvPicPr>
          <p:cNvPr id="2" name="Elemento grafico 1">
            <a:extLst>
              <a:ext uri="{FF2B5EF4-FFF2-40B4-BE49-F238E27FC236}">
                <a16:creationId xmlns:a16="http://schemas.microsoft.com/office/drawing/2014/main" id="{62422014-61E4-49D5-F64A-55B9A1715FD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6" name="CasellaDiTesto 67">
            <a:extLst>
              <a:ext uri="{FF2B5EF4-FFF2-40B4-BE49-F238E27FC236}">
                <a16:creationId xmlns:a16="http://schemas.microsoft.com/office/drawing/2014/main" id="{76BC33B6-D4DC-B8EE-EDF9-6B6FE7915851}"/>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Tree>
    <p:extLst>
      <p:ext uri="{BB962C8B-B14F-4D97-AF65-F5344CB8AC3E}">
        <p14:creationId xmlns:p14="http://schemas.microsoft.com/office/powerpoint/2010/main" val="23331864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for Reg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AC2D498-5EF0-47B3-31E5-AC0C18830D68}"/>
              </a:ext>
            </a:extLst>
          </p:cNvPr>
          <p:cNvPicPr>
            <a:picLocks noChangeAspect="1"/>
          </p:cNvPicPr>
          <p:nvPr userDrawn="1"/>
        </p:nvPicPr>
        <p:blipFill>
          <a:blip r:embed="rId2"/>
          <a:srcRect t="7778" b="7778"/>
          <a:stretch/>
        </p:blipFill>
        <p:spPr>
          <a:xfrm>
            <a:off x="0" y="0"/>
            <a:ext cx="12192000" cy="6858000"/>
          </a:xfrm>
          <a:prstGeom prst="rect">
            <a:avLst/>
          </a:prstGeom>
        </p:spPr>
      </p:pic>
      <p:pic>
        <p:nvPicPr>
          <p:cNvPr id="2" name="Image 1">
            <a:extLst>
              <a:ext uri="{FF2B5EF4-FFF2-40B4-BE49-F238E27FC236}">
                <a16:creationId xmlns:a16="http://schemas.microsoft.com/office/drawing/2014/main" id="{681D8E05-076C-E971-71A8-7F1F36E96ACE}"/>
              </a:ext>
            </a:extLst>
          </p:cNvPr>
          <p:cNvPicPr>
            <a:picLocks noChangeAspect="1"/>
          </p:cNvPicPr>
          <p:nvPr userDrawn="1"/>
        </p:nvPicPr>
        <p:blipFill>
          <a:blip r:embed="rId3"/>
          <a:srcRect t="3125" b="3125"/>
          <a:stretch/>
        </p:blipFill>
        <p:spPr>
          <a:xfrm>
            <a:off x="0" y="0"/>
            <a:ext cx="12192000" cy="6858000"/>
          </a:xfrm>
          <a:prstGeom prst="rect">
            <a:avLst/>
          </a:prstGeom>
        </p:spPr>
      </p:pic>
      <p:pic>
        <p:nvPicPr>
          <p:cNvPr id="19" name="Elemento grafico 18">
            <a:extLst>
              <a:ext uri="{FF2B5EF4-FFF2-40B4-BE49-F238E27FC236}">
                <a16:creationId xmlns:a16="http://schemas.microsoft.com/office/drawing/2014/main" id="{5E075166-461C-CEEA-36A7-DD9701A1266D}"/>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22156" y="250125"/>
            <a:ext cx="1413827" cy="478816"/>
          </a:xfrm>
          <a:prstGeom prst="rect">
            <a:avLst/>
          </a:prstGeom>
        </p:spPr>
      </p:pic>
      <p:sp>
        <p:nvSpPr>
          <p:cNvPr id="21" name="Titolo 1">
            <a:extLst>
              <a:ext uri="{FF2B5EF4-FFF2-40B4-BE49-F238E27FC236}">
                <a16:creationId xmlns:a16="http://schemas.microsoft.com/office/drawing/2014/main" id="{8353339B-BEE7-7B8D-032A-FF99CCE21BF0}"/>
              </a:ext>
            </a:extLst>
          </p:cNvPr>
          <p:cNvSpPr>
            <a:spLocks noGrp="1"/>
          </p:cNvSpPr>
          <p:nvPr>
            <p:ph type="ctrTitle" hasCustomPrompt="1"/>
          </p:nvPr>
        </p:nvSpPr>
        <p:spPr>
          <a:xfrm>
            <a:off x="326839" y="1473254"/>
            <a:ext cx="4277068" cy="1112203"/>
          </a:xfrm>
          <a:prstGeom prst="rect">
            <a:avLst/>
          </a:prstGeom>
        </p:spPr>
        <p:txBody>
          <a:bodyPr anchor="b">
            <a:normAutofit/>
          </a:bodyPr>
          <a:lstStyle>
            <a:lvl1pPr algn="l">
              <a:defRPr lang="en-US" sz="3600" b="1" kern="1200">
                <a:solidFill>
                  <a:schemeClr val="bg1"/>
                </a:solidFill>
                <a:latin typeface="+mj-lt"/>
                <a:ea typeface="+mj-ea"/>
                <a:cs typeface="+mj-cs"/>
              </a:defRPr>
            </a:lvl1pPr>
          </a:lstStyle>
          <a:p>
            <a:r>
              <a:rPr lang="en-US" dirty="0"/>
              <a:t>CLICK TO EDIT THE TITLE</a:t>
            </a:r>
            <a:endParaRPr lang="it-IT" dirty="0"/>
          </a:p>
        </p:txBody>
      </p:sp>
      <p:sp>
        <p:nvSpPr>
          <p:cNvPr id="22" name="Text Placeholder 6">
            <a:extLst>
              <a:ext uri="{FF2B5EF4-FFF2-40B4-BE49-F238E27FC236}">
                <a16:creationId xmlns:a16="http://schemas.microsoft.com/office/drawing/2014/main" id="{99D03C9F-FE4E-180C-3033-FFFA8AF3BA42}"/>
              </a:ext>
            </a:extLst>
          </p:cNvPr>
          <p:cNvSpPr>
            <a:spLocks noGrp="1"/>
          </p:cNvSpPr>
          <p:nvPr>
            <p:ph type="body" sz="quarter" idx="13" hasCustomPrompt="1"/>
          </p:nvPr>
        </p:nvSpPr>
        <p:spPr>
          <a:xfrm>
            <a:off x="326838" y="3012996"/>
            <a:ext cx="4277067" cy="503651"/>
          </a:xfrm>
          <a:prstGeom prst="rect">
            <a:avLst/>
          </a:prstGeom>
        </p:spPr>
        <p:txBody>
          <a:bodyPr/>
          <a:lstStyle>
            <a:lvl1pPr marL="0" indent="0">
              <a:buSzPct val="150000"/>
              <a:buFont typeface=".PingFang SC Regular"/>
              <a:buNone/>
              <a:defRPr lang="en-US" sz="2000" kern="1200" dirty="0">
                <a:solidFill>
                  <a:schemeClr val="bg1"/>
                </a:solidFill>
                <a:latin typeface="Montserrat Light"/>
                <a:ea typeface="+mn-ea"/>
                <a:cs typeface="+mn-cs"/>
              </a:defRPr>
            </a:lvl1pPr>
          </a:lstStyle>
          <a:p>
            <a:pPr lvl="0"/>
            <a:r>
              <a:rPr lang="en-US"/>
              <a:t>CLICK TO EDIT TEXT</a:t>
            </a:r>
          </a:p>
        </p:txBody>
      </p:sp>
      <p:sp>
        <p:nvSpPr>
          <p:cNvPr id="4" name="Segnaposto numero diapositiva 5">
            <a:extLst>
              <a:ext uri="{FF2B5EF4-FFF2-40B4-BE49-F238E27FC236}">
                <a16:creationId xmlns:a16="http://schemas.microsoft.com/office/drawing/2014/main" id="{92430650-E3D2-ED3A-9E94-4E877DDFC4BC}"/>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Tree>
    <p:extLst>
      <p:ext uri="{BB962C8B-B14F-4D97-AF65-F5344CB8AC3E}">
        <p14:creationId xmlns:p14="http://schemas.microsoft.com/office/powerpoint/2010/main" val="30656998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ESTION DARK">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1031AF66-5877-EC08-E1B1-D8A0E6976815}"/>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11416"/>
          <a:stretch/>
        </p:blipFill>
        <p:spPr>
          <a:xfrm>
            <a:off x="0" y="727350"/>
            <a:ext cx="12192000" cy="6130649"/>
          </a:xfrm>
          <a:prstGeom prst="rect">
            <a:avLst/>
          </a:prstGeom>
        </p:spPr>
      </p:pic>
      <p:pic>
        <p:nvPicPr>
          <p:cNvPr id="13" name="Immagine 12">
            <a:extLst>
              <a:ext uri="{FF2B5EF4-FFF2-40B4-BE49-F238E27FC236}">
                <a16:creationId xmlns:a16="http://schemas.microsoft.com/office/drawing/2014/main" id="{D5DA0E5A-40A6-AA97-347B-EF80DA92ABE4}"/>
              </a:ext>
            </a:extLst>
          </p:cNvPr>
          <p:cNvPicPr>
            <a:picLocks noChangeAspect="1"/>
          </p:cNvPicPr>
          <p:nvPr userDrawn="1"/>
        </p:nvPicPr>
        <p:blipFill>
          <a:blip r:embed="rId4"/>
          <a:srcRect/>
          <a:stretch/>
        </p:blipFill>
        <p:spPr>
          <a:xfrm>
            <a:off x="5680353" y="748298"/>
            <a:ext cx="6509402" cy="6109702"/>
          </a:xfrm>
          <a:prstGeom prst="rect">
            <a:avLst/>
          </a:prstGeom>
        </p:spPr>
      </p:pic>
      <p:pic>
        <p:nvPicPr>
          <p:cNvPr id="7" name="Elemento grafico 6">
            <a:extLst>
              <a:ext uri="{FF2B5EF4-FFF2-40B4-BE49-F238E27FC236}">
                <a16:creationId xmlns:a16="http://schemas.microsoft.com/office/drawing/2014/main" id="{D633696E-A8E6-7192-B332-08C096ADEB11}"/>
              </a:ext>
            </a:extLst>
          </p:cNvPr>
          <p:cNvPicPr>
            <a:picLocks noChangeAspect="1"/>
          </p:cNvPicPr>
          <p:nvPr userDrawn="1"/>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1" t="-886" r="-2427" b="34513"/>
          <a:stretch/>
        </p:blipFill>
        <p:spPr>
          <a:xfrm>
            <a:off x="515923" y="4626806"/>
            <a:ext cx="2740135" cy="2240077"/>
          </a:xfrm>
          <a:prstGeom prst="rect">
            <a:avLst/>
          </a:prstGeom>
        </p:spPr>
      </p:pic>
      <p:sp>
        <p:nvSpPr>
          <p:cNvPr id="2" name="Titolo 36">
            <a:extLst>
              <a:ext uri="{FF2B5EF4-FFF2-40B4-BE49-F238E27FC236}">
                <a16:creationId xmlns:a16="http://schemas.microsoft.com/office/drawing/2014/main" id="{F091902C-020B-8AF4-74E1-653EB309D314}"/>
              </a:ext>
            </a:extLst>
          </p:cNvPr>
          <p:cNvSpPr>
            <a:spLocks noGrp="1"/>
          </p:cNvSpPr>
          <p:nvPr>
            <p:ph type="title" hasCustomPrompt="1"/>
          </p:nvPr>
        </p:nvSpPr>
        <p:spPr>
          <a:xfrm>
            <a:off x="431665" y="1113901"/>
            <a:ext cx="5025238" cy="925299"/>
          </a:xfrm>
          <a:prstGeom prst="rect">
            <a:avLst/>
          </a:prstGeom>
        </p:spPr>
        <p:txBody>
          <a:bodyPr anchor="ctr"/>
          <a:lstStyle>
            <a:lvl1pPr>
              <a:defRPr lang="it-IT" sz="3000" b="1" kern="1200" dirty="0">
                <a:solidFill>
                  <a:schemeClr val="bg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4" name="Segnaposto testo 39">
            <a:extLst>
              <a:ext uri="{FF2B5EF4-FFF2-40B4-BE49-F238E27FC236}">
                <a16:creationId xmlns:a16="http://schemas.microsoft.com/office/drawing/2014/main" id="{59473355-5CE9-C1F1-652B-0A6749C2E05D}"/>
              </a:ext>
            </a:extLst>
          </p:cNvPr>
          <p:cNvSpPr>
            <a:spLocks noGrp="1"/>
          </p:cNvSpPr>
          <p:nvPr>
            <p:ph type="body" sz="quarter" idx="17" hasCustomPrompt="1"/>
          </p:nvPr>
        </p:nvSpPr>
        <p:spPr>
          <a:xfrm>
            <a:off x="431664" y="2061377"/>
            <a:ext cx="5025238" cy="653554"/>
          </a:xfrm>
          <a:prstGeom prst="rect">
            <a:avLst/>
          </a:prstGeom>
        </p:spPr>
        <p:txBody>
          <a:bodyPr anchor="ctr"/>
          <a:lstStyle>
            <a:lvl1pPr marL="0" indent="0">
              <a:buNone/>
              <a:defRPr kumimoji="0" lang="en-US" sz="1400" b="0" i="0" u="none" strike="noStrike" kern="1200" cap="none" spc="0" normalizeH="0" baseline="0" dirty="0">
                <a:ln>
                  <a:noFill/>
                </a:ln>
                <a:solidFill>
                  <a:schemeClr val="bg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9" name="Elemento grafico 8">
            <a:extLst>
              <a:ext uri="{FF2B5EF4-FFF2-40B4-BE49-F238E27FC236}">
                <a16:creationId xmlns:a16="http://schemas.microsoft.com/office/drawing/2014/main" id="{ECFAB9A9-5A6A-0660-3BD1-AADA922C37F1}"/>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51581" y="147916"/>
            <a:ext cx="1323219" cy="424190"/>
          </a:xfrm>
          <a:prstGeom prst="rect">
            <a:avLst/>
          </a:prstGeom>
        </p:spPr>
      </p:pic>
      <p:sp>
        <p:nvSpPr>
          <p:cNvPr id="11" name="CasellaDiTesto 67">
            <a:extLst>
              <a:ext uri="{FF2B5EF4-FFF2-40B4-BE49-F238E27FC236}">
                <a16:creationId xmlns:a16="http://schemas.microsoft.com/office/drawing/2014/main" id="{09083B54-C631-733F-36FD-2632796650F7}"/>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pic>
        <p:nvPicPr>
          <p:cNvPr id="12" name="Immagine 11">
            <a:extLst>
              <a:ext uri="{FF2B5EF4-FFF2-40B4-BE49-F238E27FC236}">
                <a16:creationId xmlns:a16="http://schemas.microsoft.com/office/drawing/2014/main" id="{7E4D49BD-2CCE-9833-A78C-8A581D49026E}"/>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6" name="Segnaposto numero diapositiva 5">
            <a:extLst>
              <a:ext uri="{FF2B5EF4-FFF2-40B4-BE49-F238E27FC236}">
                <a16:creationId xmlns:a16="http://schemas.microsoft.com/office/drawing/2014/main" id="{67D5A063-6A80-0E13-C7E6-E5C9322EA34F}"/>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Tree>
    <p:extLst>
      <p:ext uri="{BB962C8B-B14F-4D97-AF65-F5344CB8AC3E}">
        <p14:creationId xmlns:p14="http://schemas.microsoft.com/office/powerpoint/2010/main" val="9141733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ESTION LIGHT">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pic>
        <p:nvPicPr>
          <p:cNvPr id="11" name="Immagine 10">
            <a:extLst>
              <a:ext uri="{FF2B5EF4-FFF2-40B4-BE49-F238E27FC236}">
                <a16:creationId xmlns:a16="http://schemas.microsoft.com/office/drawing/2014/main" id="{722363F9-88B6-5907-2143-9062C91972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pic>
        <p:nvPicPr>
          <p:cNvPr id="12" name="Elemento grafico 11">
            <a:extLst>
              <a:ext uri="{FF2B5EF4-FFF2-40B4-BE49-F238E27FC236}">
                <a16:creationId xmlns:a16="http://schemas.microsoft.com/office/drawing/2014/main" id="{61758EAD-4950-A945-E1BE-BFCB4161EFF9}"/>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 t="-886" r="-2427" b="34513"/>
          <a:stretch/>
        </p:blipFill>
        <p:spPr>
          <a:xfrm>
            <a:off x="515923" y="4626806"/>
            <a:ext cx="2740135" cy="2240077"/>
          </a:xfrm>
          <a:prstGeom prst="rect">
            <a:avLst/>
          </a:prstGeom>
        </p:spPr>
      </p:pic>
      <p:pic>
        <p:nvPicPr>
          <p:cNvPr id="3" name="Immagine 2">
            <a:extLst>
              <a:ext uri="{FF2B5EF4-FFF2-40B4-BE49-F238E27FC236}">
                <a16:creationId xmlns:a16="http://schemas.microsoft.com/office/drawing/2014/main" id="{5AC6484A-A92A-F093-0DA2-9ABAC98B65DB}"/>
              </a:ext>
            </a:extLst>
          </p:cNvPr>
          <p:cNvPicPr>
            <a:picLocks noChangeAspect="1"/>
          </p:cNvPicPr>
          <p:nvPr userDrawn="1"/>
        </p:nvPicPr>
        <p:blipFill>
          <a:blip r:embed="rId5"/>
          <a:srcRect/>
          <a:stretch/>
        </p:blipFill>
        <p:spPr>
          <a:xfrm>
            <a:off x="5679728" y="756008"/>
            <a:ext cx="6510651" cy="6110875"/>
          </a:xfrm>
          <a:prstGeom prst="rect">
            <a:avLst/>
          </a:prstGeom>
        </p:spPr>
      </p:pic>
      <p:sp>
        <p:nvSpPr>
          <p:cNvPr id="4" name="Titolo 36">
            <a:extLst>
              <a:ext uri="{FF2B5EF4-FFF2-40B4-BE49-F238E27FC236}">
                <a16:creationId xmlns:a16="http://schemas.microsoft.com/office/drawing/2014/main" id="{523C09C9-FA1A-0332-47AC-E9BC650B9237}"/>
              </a:ext>
            </a:extLst>
          </p:cNvPr>
          <p:cNvSpPr>
            <a:spLocks noGrp="1"/>
          </p:cNvSpPr>
          <p:nvPr>
            <p:ph type="title" hasCustomPrompt="1"/>
          </p:nvPr>
        </p:nvSpPr>
        <p:spPr>
          <a:xfrm>
            <a:off x="431665" y="1113901"/>
            <a:ext cx="5025238"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13" name="Segnaposto testo 39">
            <a:extLst>
              <a:ext uri="{FF2B5EF4-FFF2-40B4-BE49-F238E27FC236}">
                <a16:creationId xmlns:a16="http://schemas.microsoft.com/office/drawing/2014/main" id="{79135584-A269-FE84-E9E7-F53680624B56}"/>
              </a:ext>
            </a:extLst>
          </p:cNvPr>
          <p:cNvSpPr>
            <a:spLocks noGrp="1"/>
          </p:cNvSpPr>
          <p:nvPr>
            <p:ph type="body" sz="quarter" idx="17" hasCustomPrompt="1"/>
          </p:nvPr>
        </p:nvSpPr>
        <p:spPr>
          <a:xfrm>
            <a:off x="431664" y="2061377"/>
            <a:ext cx="5025238" cy="653554"/>
          </a:xfrm>
          <a:prstGeom prst="rect">
            <a:avLst/>
          </a:prstGeom>
        </p:spPr>
        <p:txBody>
          <a:bodyPr anchor="ctr"/>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14" name="Elemento grafico 13">
            <a:extLst>
              <a:ext uri="{FF2B5EF4-FFF2-40B4-BE49-F238E27FC236}">
                <a16:creationId xmlns:a16="http://schemas.microsoft.com/office/drawing/2014/main" id="{3C78B216-5EA7-AA49-A5B0-AC17EE541D39}"/>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51581" y="147916"/>
            <a:ext cx="1323219" cy="424190"/>
          </a:xfrm>
          <a:prstGeom prst="rect">
            <a:avLst/>
          </a:prstGeom>
        </p:spPr>
      </p:pic>
      <p:sp>
        <p:nvSpPr>
          <p:cNvPr id="15" name="CasellaDiTesto 67">
            <a:extLst>
              <a:ext uri="{FF2B5EF4-FFF2-40B4-BE49-F238E27FC236}">
                <a16:creationId xmlns:a16="http://schemas.microsoft.com/office/drawing/2014/main" id="{408248FD-4E32-7A83-098A-946C8261860E}"/>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7" name="Segnaposto numero diapositiva 5">
            <a:extLst>
              <a:ext uri="{FF2B5EF4-FFF2-40B4-BE49-F238E27FC236}">
                <a16:creationId xmlns:a16="http://schemas.microsoft.com/office/drawing/2014/main" id="{F54A5DC1-00B2-5D9D-2281-3FE9E1D61521}"/>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Tree>
    <p:extLst>
      <p:ext uri="{BB962C8B-B14F-4D97-AF65-F5344CB8AC3E}">
        <p14:creationId xmlns:p14="http://schemas.microsoft.com/office/powerpoint/2010/main" val="1814301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EAK DARK">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1031AF66-5877-EC08-E1B1-D8A0E6976815}"/>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11416"/>
          <a:stretch/>
        </p:blipFill>
        <p:spPr>
          <a:xfrm>
            <a:off x="0" y="727350"/>
            <a:ext cx="12192000" cy="6139533"/>
          </a:xfrm>
          <a:prstGeom prst="rect">
            <a:avLst/>
          </a:prstGeom>
        </p:spPr>
      </p:pic>
      <p:pic>
        <p:nvPicPr>
          <p:cNvPr id="2" name="Elemento grafico 1">
            <a:extLst>
              <a:ext uri="{FF2B5EF4-FFF2-40B4-BE49-F238E27FC236}">
                <a16:creationId xmlns:a16="http://schemas.microsoft.com/office/drawing/2014/main" id="{3175F6BA-CF52-A1FE-F034-B2924D2FF994}"/>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1" r="-18404" b="12335"/>
          <a:stretch/>
        </p:blipFill>
        <p:spPr>
          <a:xfrm>
            <a:off x="11819385" y="804870"/>
            <a:ext cx="222193" cy="6012118"/>
          </a:xfrm>
          <a:prstGeom prst="rect">
            <a:avLst/>
          </a:prstGeom>
        </p:spPr>
      </p:pic>
      <p:pic>
        <p:nvPicPr>
          <p:cNvPr id="7" name="Elemento grafico 6">
            <a:extLst>
              <a:ext uri="{FF2B5EF4-FFF2-40B4-BE49-F238E27FC236}">
                <a16:creationId xmlns:a16="http://schemas.microsoft.com/office/drawing/2014/main" id="{D633696E-A8E6-7192-B332-08C096ADEB11}"/>
              </a:ext>
            </a:extLst>
          </p:cNvPr>
          <p:cNvPicPr>
            <a:picLocks noChangeAspect="1"/>
          </p:cNvPicPr>
          <p:nvPr userDrawn="1"/>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l="1" t="-886" r="-2427" b="34513"/>
          <a:stretch/>
        </p:blipFill>
        <p:spPr>
          <a:xfrm>
            <a:off x="515923" y="4626806"/>
            <a:ext cx="2740135" cy="2240077"/>
          </a:xfrm>
          <a:prstGeom prst="rect">
            <a:avLst/>
          </a:prstGeom>
        </p:spPr>
      </p:pic>
      <p:pic>
        <p:nvPicPr>
          <p:cNvPr id="9" name="Immagine 8">
            <a:extLst>
              <a:ext uri="{FF2B5EF4-FFF2-40B4-BE49-F238E27FC236}">
                <a16:creationId xmlns:a16="http://schemas.microsoft.com/office/drawing/2014/main" id="{42B026E7-9A37-0C86-B7BF-293E40E3E083}"/>
              </a:ext>
            </a:extLst>
          </p:cNvPr>
          <p:cNvPicPr>
            <a:picLocks noChangeAspect="1"/>
          </p:cNvPicPr>
          <p:nvPr userDrawn="1"/>
        </p:nvPicPr>
        <p:blipFill>
          <a:blip r:embed="rId8"/>
          <a:srcRect/>
          <a:stretch/>
        </p:blipFill>
        <p:spPr>
          <a:xfrm>
            <a:off x="5679728" y="756008"/>
            <a:ext cx="6510651" cy="6110875"/>
          </a:xfrm>
          <a:prstGeom prst="rect">
            <a:avLst/>
          </a:prstGeom>
        </p:spPr>
      </p:pic>
      <p:sp>
        <p:nvSpPr>
          <p:cNvPr id="4" name="Titolo 36">
            <a:extLst>
              <a:ext uri="{FF2B5EF4-FFF2-40B4-BE49-F238E27FC236}">
                <a16:creationId xmlns:a16="http://schemas.microsoft.com/office/drawing/2014/main" id="{5A790964-6047-4AA6-343C-321C97934651}"/>
              </a:ext>
            </a:extLst>
          </p:cNvPr>
          <p:cNvSpPr>
            <a:spLocks noGrp="1"/>
          </p:cNvSpPr>
          <p:nvPr>
            <p:ph type="title" hasCustomPrompt="1"/>
          </p:nvPr>
        </p:nvSpPr>
        <p:spPr>
          <a:xfrm>
            <a:off x="431665" y="1113901"/>
            <a:ext cx="5025238" cy="925299"/>
          </a:xfrm>
          <a:prstGeom prst="rect">
            <a:avLst/>
          </a:prstGeom>
        </p:spPr>
        <p:txBody>
          <a:bodyPr anchor="ctr"/>
          <a:lstStyle>
            <a:lvl1pPr>
              <a:defRPr lang="it-IT" sz="3000" b="1" kern="1200" dirty="0">
                <a:solidFill>
                  <a:schemeClr val="bg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11" name="Segnaposto testo 39">
            <a:extLst>
              <a:ext uri="{FF2B5EF4-FFF2-40B4-BE49-F238E27FC236}">
                <a16:creationId xmlns:a16="http://schemas.microsoft.com/office/drawing/2014/main" id="{D2C53E68-179C-879C-8BD8-DBFD6BA16722}"/>
              </a:ext>
            </a:extLst>
          </p:cNvPr>
          <p:cNvSpPr>
            <a:spLocks noGrp="1"/>
          </p:cNvSpPr>
          <p:nvPr>
            <p:ph type="body" sz="quarter" idx="17" hasCustomPrompt="1"/>
          </p:nvPr>
        </p:nvSpPr>
        <p:spPr>
          <a:xfrm>
            <a:off x="431664" y="2061377"/>
            <a:ext cx="5025238" cy="653554"/>
          </a:xfrm>
          <a:prstGeom prst="rect">
            <a:avLst/>
          </a:prstGeom>
        </p:spPr>
        <p:txBody>
          <a:bodyPr anchor="ctr"/>
          <a:lstStyle>
            <a:lvl1pPr marL="0" indent="0">
              <a:buNone/>
              <a:defRPr kumimoji="0" lang="en-US" sz="1400" b="0" i="0" u="none" strike="noStrike" kern="1200" cap="none" spc="0" normalizeH="0" baseline="0" dirty="0">
                <a:ln>
                  <a:noFill/>
                </a:ln>
                <a:solidFill>
                  <a:schemeClr val="bg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12" name="Elemento grafico 11">
            <a:extLst>
              <a:ext uri="{FF2B5EF4-FFF2-40B4-BE49-F238E27FC236}">
                <a16:creationId xmlns:a16="http://schemas.microsoft.com/office/drawing/2014/main" id="{0697264D-BA70-DB27-9E55-5E54B6AF2558}"/>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51581" y="147916"/>
            <a:ext cx="1323219" cy="424190"/>
          </a:xfrm>
          <a:prstGeom prst="rect">
            <a:avLst/>
          </a:prstGeom>
        </p:spPr>
      </p:pic>
      <p:sp>
        <p:nvSpPr>
          <p:cNvPr id="13" name="CasellaDiTesto 67">
            <a:extLst>
              <a:ext uri="{FF2B5EF4-FFF2-40B4-BE49-F238E27FC236}">
                <a16:creationId xmlns:a16="http://schemas.microsoft.com/office/drawing/2014/main" id="{E4B24327-4FD3-AAD6-ACE2-334486293B2D}"/>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pic>
        <p:nvPicPr>
          <p:cNvPr id="15" name="Immagine 14">
            <a:extLst>
              <a:ext uri="{FF2B5EF4-FFF2-40B4-BE49-F238E27FC236}">
                <a16:creationId xmlns:a16="http://schemas.microsoft.com/office/drawing/2014/main" id="{5B9EDF5A-B4C0-24C1-D87B-471D98208889}"/>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7" name="Segnaposto numero diapositiva 5">
            <a:extLst>
              <a:ext uri="{FF2B5EF4-FFF2-40B4-BE49-F238E27FC236}">
                <a16:creationId xmlns:a16="http://schemas.microsoft.com/office/drawing/2014/main" id="{0D7AC1DA-FF38-700D-61BA-30A0A82D5F40}"/>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Tree>
    <p:extLst>
      <p:ext uri="{BB962C8B-B14F-4D97-AF65-F5344CB8AC3E}">
        <p14:creationId xmlns:p14="http://schemas.microsoft.com/office/powerpoint/2010/main" val="14489541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REAK LIGHT">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pic>
        <p:nvPicPr>
          <p:cNvPr id="11" name="Immagine 10">
            <a:extLst>
              <a:ext uri="{FF2B5EF4-FFF2-40B4-BE49-F238E27FC236}">
                <a16:creationId xmlns:a16="http://schemas.microsoft.com/office/drawing/2014/main" id="{722363F9-88B6-5907-2143-9062C91972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pic>
        <p:nvPicPr>
          <p:cNvPr id="12" name="Elemento grafico 11">
            <a:extLst>
              <a:ext uri="{FF2B5EF4-FFF2-40B4-BE49-F238E27FC236}">
                <a16:creationId xmlns:a16="http://schemas.microsoft.com/office/drawing/2014/main" id="{61758EAD-4950-A945-E1BE-BFCB4161EFF9}"/>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 t="-886" r="-2427" b="34513"/>
          <a:stretch/>
        </p:blipFill>
        <p:spPr>
          <a:xfrm>
            <a:off x="515923" y="4626806"/>
            <a:ext cx="2740135" cy="2240077"/>
          </a:xfrm>
          <a:prstGeom prst="rect">
            <a:avLst/>
          </a:prstGeom>
        </p:spPr>
      </p:pic>
      <p:pic>
        <p:nvPicPr>
          <p:cNvPr id="2" name="Immagine 1">
            <a:extLst>
              <a:ext uri="{FF2B5EF4-FFF2-40B4-BE49-F238E27FC236}">
                <a16:creationId xmlns:a16="http://schemas.microsoft.com/office/drawing/2014/main" id="{F937C01B-F6DF-45B2-F5FD-C97E224552A1}"/>
              </a:ext>
            </a:extLst>
          </p:cNvPr>
          <p:cNvPicPr>
            <a:picLocks noChangeAspect="1"/>
          </p:cNvPicPr>
          <p:nvPr userDrawn="1"/>
        </p:nvPicPr>
        <p:blipFill>
          <a:blip r:embed="rId5"/>
          <a:srcRect/>
          <a:stretch/>
        </p:blipFill>
        <p:spPr>
          <a:xfrm>
            <a:off x="5679728" y="756008"/>
            <a:ext cx="6510651" cy="6110875"/>
          </a:xfrm>
          <a:prstGeom prst="rect">
            <a:avLst/>
          </a:prstGeom>
        </p:spPr>
      </p:pic>
      <p:sp>
        <p:nvSpPr>
          <p:cNvPr id="3" name="Titolo 36">
            <a:extLst>
              <a:ext uri="{FF2B5EF4-FFF2-40B4-BE49-F238E27FC236}">
                <a16:creationId xmlns:a16="http://schemas.microsoft.com/office/drawing/2014/main" id="{E242E1A5-536E-D206-C294-2442704C0E00}"/>
              </a:ext>
            </a:extLst>
          </p:cNvPr>
          <p:cNvSpPr>
            <a:spLocks noGrp="1"/>
          </p:cNvSpPr>
          <p:nvPr>
            <p:ph type="title" hasCustomPrompt="1"/>
          </p:nvPr>
        </p:nvSpPr>
        <p:spPr>
          <a:xfrm>
            <a:off x="431665" y="1113901"/>
            <a:ext cx="5025238"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7" name="Segnaposto testo 39">
            <a:extLst>
              <a:ext uri="{FF2B5EF4-FFF2-40B4-BE49-F238E27FC236}">
                <a16:creationId xmlns:a16="http://schemas.microsoft.com/office/drawing/2014/main" id="{8534D621-A93E-F5F3-7384-0C52A0DB519C}"/>
              </a:ext>
            </a:extLst>
          </p:cNvPr>
          <p:cNvSpPr>
            <a:spLocks noGrp="1"/>
          </p:cNvSpPr>
          <p:nvPr>
            <p:ph type="body" sz="quarter" idx="17" hasCustomPrompt="1"/>
          </p:nvPr>
        </p:nvSpPr>
        <p:spPr>
          <a:xfrm>
            <a:off x="431664" y="2061377"/>
            <a:ext cx="5025238" cy="653554"/>
          </a:xfrm>
          <a:prstGeom prst="rect">
            <a:avLst/>
          </a:prstGeom>
        </p:spPr>
        <p:txBody>
          <a:bodyPr anchor="ctr"/>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14" name="Elemento grafico 13">
            <a:extLst>
              <a:ext uri="{FF2B5EF4-FFF2-40B4-BE49-F238E27FC236}">
                <a16:creationId xmlns:a16="http://schemas.microsoft.com/office/drawing/2014/main" id="{1B18E794-50D0-FCA0-158A-B6BF6EB1BFD7}"/>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51581" y="147916"/>
            <a:ext cx="1323219" cy="424190"/>
          </a:xfrm>
          <a:prstGeom prst="rect">
            <a:avLst/>
          </a:prstGeom>
        </p:spPr>
      </p:pic>
      <p:sp>
        <p:nvSpPr>
          <p:cNvPr id="15" name="CasellaDiTesto 67">
            <a:extLst>
              <a:ext uri="{FF2B5EF4-FFF2-40B4-BE49-F238E27FC236}">
                <a16:creationId xmlns:a16="http://schemas.microsoft.com/office/drawing/2014/main" id="{06BAA26E-9CDA-DD65-FAAA-E175BAC73B4B}"/>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7" name="Segnaposto numero diapositiva 5">
            <a:extLst>
              <a:ext uri="{FF2B5EF4-FFF2-40B4-BE49-F238E27FC236}">
                <a16:creationId xmlns:a16="http://schemas.microsoft.com/office/drawing/2014/main" id="{98D6AC58-0780-8D83-8965-E3D214F52961}"/>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Tree>
    <p:extLst>
      <p:ext uri="{BB962C8B-B14F-4D97-AF65-F5344CB8AC3E}">
        <p14:creationId xmlns:p14="http://schemas.microsoft.com/office/powerpoint/2010/main" val="386431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pic>
        <p:nvPicPr>
          <p:cNvPr id="11" name="Immagine 10">
            <a:extLst>
              <a:ext uri="{FF2B5EF4-FFF2-40B4-BE49-F238E27FC236}">
                <a16:creationId xmlns:a16="http://schemas.microsoft.com/office/drawing/2014/main" id="{722363F9-88B6-5907-2143-9062C91972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4" name="Segnaposto testo 39">
            <a:extLst>
              <a:ext uri="{FF2B5EF4-FFF2-40B4-BE49-F238E27FC236}">
                <a16:creationId xmlns:a16="http://schemas.microsoft.com/office/drawing/2014/main" id="{2BF2F7E2-1407-6569-31D2-2DA9798E100F}"/>
              </a:ext>
            </a:extLst>
          </p:cNvPr>
          <p:cNvSpPr>
            <a:spLocks noGrp="1"/>
          </p:cNvSpPr>
          <p:nvPr>
            <p:ph type="body" sz="quarter" idx="18" hasCustomPrompt="1"/>
          </p:nvPr>
        </p:nvSpPr>
        <p:spPr>
          <a:xfrm>
            <a:off x="430045" y="2714930"/>
            <a:ext cx="5037164" cy="3601787"/>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dirty="0"/>
              <a:t>Click to edit text</a:t>
            </a:r>
          </a:p>
        </p:txBody>
      </p:sp>
      <p:pic>
        <p:nvPicPr>
          <p:cNvPr id="4" name="Immagine 3">
            <a:extLst>
              <a:ext uri="{FF2B5EF4-FFF2-40B4-BE49-F238E27FC236}">
                <a16:creationId xmlns:a16="http://schemas.microsoft.com/office/drawing/2014/main" id="{1819CD53-E3C8-E540-C11F-A70EDF13C837}"/>
              </a:ext>
            </a:extLst>
          </p:cNvPr>
          <p:cNvPicPr>
            <a:picLocks noChangeAspect="1"/>
          </p:cNvPicPr>
          <p:nvPr userDrawn="1"/>
        </p:nvPicPr>
        <p:blipFill>
          <a:blip r:embed="rId3"/>
          <a:srcRect/>
          <a:stretch/>
        </p:blipFill>
        <p:spPr>
          <a:xfrm>
            <a:off x="5679728" y="756008"/>
            <a:ext cx="6510651" cy="6110875"/>
          </a:xfrm>
          <a:prstGeom prst="rect">
            <a:avLst/>
          </a:prstGeom>
        </p:spPr>
      </p:pic>
      <p:sp>
        <p:nvSpPr>
          <p:cNvPr id="13" name="Rettangolo 12">
            <a:extLst>
              <a:ext uri="{FF2B5EF4-FFF2-40B4-BE49-F238E27FC236}">
                <a16:creationId xmlns:a16="http://schemas.microsoft.com/office/drawing/2014/main" id="{5EB614F0-5928-DAE2-EDA7-33BB490DD581}"/>
              </a:ext>
            </a:extLst>
          </p:cNvPr>
          <p:cNvSpPr/>
          <p:nvPr userDrawn="1"/>
        </p:nvSpPr>
        <p:spPr>
          <a:xfrm>
            <a:off x="5690035" y="756008"/>
            <a:ext cx="6501964" cy="6101991"/>
          </a:xfrm>
          <a:prstGeom prst="rect">
            <a:avLst/>
          </a:prstGeom>
          <a:solidFill>
            <a:schemeClr val="tx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Elemento grafico 14">
            <a:extLst>
              <a:ext uri="{FF2B5EF4-FFF2-40B4-BE49-F238E27FC236}">
                <a16:creationId xmlns:a16="http://schemas.microsoft.com/office/drawing/2014/main" id="{06834858-6781-6C4B-F33B-B430651FD62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72538" y="3148929"/>
            <a:ext cx="1325033" cy="1325033"/>
          </a:xfrm>
          <a:prstGeom prst="rect">
            <a:avLst/>
          </a:prstGeom>
        </p:spPr>
      </p:pic>
      <p:pic>
        <p:nvPicPr>
          <p:cNvPr id="16" name="Elemento grafico 15">
            <a:extLst>
              <a:ext uri="{FF2B5EF4-FFF2-40B4-BE49-F238E27FC236}">
                <a16:creationId xmlns:a16="http://schemas.microsoft.com/office/drawing/2014/main" id="{C6C230D6-2181-A437-B40D-B71ED68769C4}"/>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115405" y="916289"/>
            <a:ext cx="393220" cy="285978"/>
          </a:xfrm>
          <a:prstGeom prst="rect">
            <a:avLst/>
          </a:prstGeom>
        </p:spPr>
      </p:pic>
      <p:pic>
        <p:nvPicPr>
          <p:cNvPr id="17" name="Elemento grafico 16">
            <a:extLst>
              <a:ext uri="{FF2B5EF4-FFF2-40B4-BE49-F238E27FC236}">
                <a16:creationId xmlns:a16="http://schemas.microsoft.com/office/drawing/2014/main" id="{DA4C6922-3DD2-BA55-05BB-1538321FC8AC}"/>
              </a:ext>
            </a:extLst>
          </p:cNvPr>
          <p:cNvPicPr>
            <a:picLocks noChangeAspect="1"/>
          </p:cNvPicPr>
          <p:nvPr userDrawn="1"/>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l="1" t="-886" r="-2427" b="34513"/>
          <a:stretch/>
        </p:blipFill>
        <p:spPr>
          <a:xfrm>
            <a:off x="678934" y="5136708"/>
            <a:ext cx="2105539" cy="1721291"/>
          </a:xfrm>
          <a:prstGeom prst="rect">
            <a:avLst/>
          </a:prstGeom>
        </p:spPr>
      </p:pic>
      <p:sp>
        <p:nvSpPr>
          <p:cNvPr id="3" name="Titolo 36">
            <a:extLst>
              <a:ext uri="{FF2B5EF4-FFF2-40B4-BE49-F238E27FC236}">
                <a16:creationId xmlns:a16="http://schemas.microsoft.com/office/drawing/2014/main" id="{EE9DD206-A9D6-5372-3923-287364DA85AE}"/>
              </a:ext>
            </a:extLst>
          </p:cNvPr>
          <p:cNvSpPr>
            <a:spLocks noGrp="1"/>
          </p:cNvSpPr>
          <p:nvPr>
            <p:ph type="title" hasCustomPrompt="1"/>
          </p:nvPr>
        </p:nvSpPr>
        <p:spPr>
          <a:xfrm>
            <a:off x="431665" y="1113901"/>
            <a:ext cx="5025238"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7" name="Segnaposto testo 39">
            <a:extLst>
              <a:ext uri="{FF2B5EF4-FFF2-40B4-BE49-F238E27FC236}">
                <a16:creationId xmlns:a16="http://schemas.microsoft.com/office/drawing/2014/main" id="{7A65EAFC-A4BE-AD0F-7F8B-E67E703E420E}"/>
              </a:ext>
            </a:extLst>
          </p:cNvPr>
          <p:cNvSpPr>
            <a:spLocks noGrp="1"/>
          </p:cNvSpPr>
          <p:nvPr>
            <p:ph type="body" sz="quarter" idx="17" hasCustomPrompt="1"/>
          </p:nvPr>
        </p:nvSpPr>
        <p:spPr>
          <a:xfrm>
            <a:off x="431664" y="2061377"/>
            <a:ext cx="5025238" cy="653554"/>
          </a:xfrm>
          <a:prstGeom prst="rect">
            <a:avLst/>
          </a:prstGeom>
        </p:spPr>
        <p:txBody>
          <a:bodyPr anchor="ctr"/>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18" name="Elemento grafico 17">
            <a:extLst>
              <a:ext uri="{FF2B5EF4-FFF2-40B4-BE49-F238E27FC236}">
                <a16:creationId xmlns:a16="http://schemas.microsoft.com/office/drawing/2014/main" id="{5EF77792-B4C8-B925-EB95-FACAA1A7C68A}"/>
              </a:ext>
            </a:extLst>
          </p:cNvPr>
          <p:cNvPicPr>
            <a:picLocks noChangeAspect="1"/>
          </p:cNvPicPr>
          <p:nvPr userDrawn="1"/>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51581" y="147916"/>
            <a:ext cx="1323219" cy="424190"/>
          </a:xfrm>
          <a:prstGeom prst="rect">
            <a:avLst/>
          </a:prstGeom>
        </p:spPr>
      </p:pic>
      <p:sp>
        <p:nvSpPr>
          <p:cNvPr id="19" name="CasellaDiTesto 67">
            <a:extLst>
              <a:ext uri="{FF2B5EF4-FFF2-40B4-BE49-F238E27FC236}">
                <a16:creationId xmlns:a16="http://schemas.microsoft.com/office/drawing/2014/main" id="{7AE6C593-760A-6D75-6DD0-FA5BA2B888D5}"/>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22" name="Segnaposto numero diapositiva 5">
            <a:extLst>
              <a:ext uri="{FF2B5EF4-FFF2-40B4-BE49-F238E27FC236}">
                <a16:creationId xmlns:a16="http://schemas.microsoft.com/office/drawing/2014/main" id="{E985476D-B0CC-273B-96FB-31A6662F8444}"/>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Tree>
    <p:extLst>
      <p:ext uri="{BB962C8B-B14F-4D97-AF65-F5344CB8AC3E}">
        <p14:creationId xmlns:p14="http://schemas.microsoft.com/office/powerpoint/2010/main" val="2754797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LOUD LIGHT">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0150C24-EBFF-E24C-2166-520D5BD4E801}"/>
              </a:ext>
            </a:extLst>
          </p:cNvPr>
          <p:cNvSpPr/>
          <p:nvPr userDrawn="1"/>
        </p:nvSpPr>
        <p:spPr>
          <a:xfrm>
            <a:off x="0" y="4906092"/>
            <a:ext cx="12192000" cy="195663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Elemento grafico 6">
            <a:extLst>
              <a:ext uri="{FF2B5EF4-FFF2-40B4-BE49-F238E27FC236}">
                <a16:creationId xmlns:a16="http://schemas.microsoft.com/office/drawing/2014/main" id="{267B8D82-3AEB-4DB7-4A6A-141BAC9CEFB0}"/>
              </a:ext>
            </a:extLst>
          </p:cNvPr>
          <p:cNvPicPr>
            <a:picLocks noChangeAspect="1"/>
          </p:cNvPicPr>
          <p:nvPr userDrawn="1"/>
        </p:nvPicPr>
        <p:blipFill>
          <a:blip r:embed="rId2" cstate="email">
            <a:alphaModFix amt="7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0800000">
            <a:off x="1102113" y="1951908"/>
            <a:ext cx="6092890" cy="4707640"/>
          </a:xfrm>
          <a:prstGeom prst="rect">
            <a:avLst/>
          </a:prstGeom>
        </p:spPr>
      </p:pic>
      <p:sp>
        <p:nvSpPr>
          <p:cNvPr id="12" name="Titolo 36">
            <a:extLst>
              <a:ext uri="{FF2B5EF4-FFF2-40B4-BE49-F238E27FC236}">
                <a16:creationId xmlns:a16="http://schemas.microsoft.com/office/drawing/2014/main" id="{84D6BF0A-FC5F-8315-DE92-D59CBC1FD007}"/>
              </a:ext>
            </a:extLst>
          </p:cNvPr>
          <p:cNvSpPr>
            <a:spLocks noGrp="1"/>
          </p:cNvSpPr>
          <p:nvPr>
            <p:ph type="title" hasCustomPrompt="1"/>
          </p:nvPr>
        </p:nvSpPr>
        <p:spPr>
          <a:xfrm>
            <a:off x="431665" y="1113901"/>
            <a:ext cx="5025238"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14" name="Segnaposto testo 39">
            <a:extLst>
              <a:ext uri="{FF2B5EF4-FFF2-40B4-BE49-F238E27FC236}">
                <a16:creationId xmlns:a16="http://schemas.microsoft.com/office/drawing/2014/main" id="{A7259DEE-2D5B-49EF-DA00-A1D3C25AB486}"/>
              </a:ext>
            </a:extLst>
          </p:cNvPr>
          <p:cNvSpPr>
            <a:spLocks noGrp="1"/>
          </p:cNvSpPr>
          <p:nvPr>
            <p:ph type="body" sz="quarter" idx="17" hasCustomPrompt="1"/>
          </p:nvPr>
        </p:nvSpPr>
        <p:spPr>
          <a:xfrm>
            <a:off x="431664" y="2061377"/>
            <a:ext cx="5025238" cy="653554"/>
          </a:xfrm>
          <a:prstGeom prst="rect">
            <a:avLst/>
          </a:prstGeom>
        </p:spPr>
        <p:txBody>
          <a:bodyPr anchor="ctr"/>
          <a:lstStyle>
            <a:lvl1pPr marL="0" indent="0">
              <a:buNone/>
              <a:defRPr kumimoji="0" lang="en-US" sz="1400" b="0" i="0" u="none" strike="noStrike" kern="1200" cap="none" spc="0" normalizeH="0" baseline="0" dirty="0">
                <a:ln>
                  <a:noFill/>
                </a:ln>
                <a:solidFill>
                  <a:schemeClr val="tx1"/>
                </a:solidFill>
                <a:effectLst/>
                <a:uLnTx/>
                <a:uFillTx/>
                <a:latin typeface="Montserrat SemiBold" panose="00000700000000000000" pitchFamily="2" charset="0"/>
                <a:ea typeface="Calibri"/>
                <a:cs typeface="Calibri"/>
              </a:defRPr>
            </a:lvl1pPr>
          </a:lstStyle>
          <a:p>
            <a:pPr lvl="0"/>
            <a:r>
              <a:rPr lang="en-US"/>
              <a:t>Click to edit text</a:t>
            </a:r>
          </a:p>
        </p:txBody>
      </p:sp>
      <p:pic>
        <p:nvPicPr>
          <p:cNvPr id="15" name="Elemento grafico 14">
            <a:extLst>
              <a:ext uri="{FF2B5EF4-FFF2-40B4-BE49-F238E27FC236}">
                <a16:creationId xmlns:a16="http://schemas.microsoft.com/office/drawing/2014/main" id="{21EB57F9-82EC-A75F-7781-E56088AD22E7}"/>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16" name="CasellaDiTesto 67">
            <a:extLst>
              <a:ext uri="{FF2B5EF4-FFF2-40B4-BE49-F238E27FC236}">
                <a16:creationId xmlns:a16="http://schemas.microsoft.com/office/drawing/2014/main" id="{A4FD9D44-9504-A72B-9C44-5C88FB993C27}"/>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pic>
        <p:nvPicPr>
          <p:cNvPr id="3" name="Immagine 2">
            <a:extLst>
              <a:ext uri="{FF2B5EF4-FFF2-40B4-BE49-F238E27FC236}">
                <a16:creationId xmlns:a16="http://schemas.microsoft.com/office/drawing/2014/main" id="{1DD4359B-B7CA-133E-7F78-6E317B30E223}"/>
              </a:ext>
            </a:extLst>
          </p:cNvPr>
          <p:cNvPicPr>
            <a:picLocks noChangeAspect="1"/>
          </p:cNvPicPr>
          <p:nvPr userDrawn="1"/>
        </p:nvPicPr>
        <p:blipFill>
          <a:blip r:embed="rId6"/>
          <a:srcRect/>
          <a:stretch/>
        </p:blipFill>
        <p:spPr>
          <a:xfrm>
            <a:off x="6096000" y="727351"/>
            <a:ext cx="6096000" cy="6128301"/>
          </a:xfrm>
          <a:prstGeom prst="rect">
            <a:avLst/>
          </a:prstGeom>
        </p:spPr>
      </p:pic>
      <p:pic>
        <p:nvPicPr>
          <p:cNvPr id="4" name="Immagine 3">
            <a:extLst>
              <a:ext uri="{FF2B5EF4-FFF2-40B4-BE49-F238E27FC236}">
                <a16:creationId xmlns:a16="http://schemas.microsoft.com/office/drawing/2014/main" id="{78A78582-67CF-9CD6-C121-06D2089BFE1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8" name="Segnaposto numero diapositiva 5">
            <a:extLst>
              <a:ext uri="{FF2B5EF4-FFF2-40B4-BE49-F238E27FC236}">
                <a16:creationId xmlns:a16="http://schemas.microsoft.com/office/drawing/2014/main" id="{8E350B0C-2EC7-DDA9-25BA-129EC5E89C84}"/>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Tree>
    <p:extLst>
      <p:ext uri="{BB962C8B-B14F-4D97-AF65-F5344CB8AC3E}">
        <p14:creationId xmlns:p14="http://schemas.microsoft.com/office/powerpoint/2010/main" val="41773061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UD DARK">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1031AF66-5877-EC08-E1B1-D8A0E6976815}"/>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11416"/>
          <a:stretch/>
        </p:blipFill>
        <p:spPr>
          <a:xfrm>
            <a:off x="0" y="726054"/>
            <a:ext cx="12192000" cy="6131946"/>
          </a:xfrm>
          <a:prstGeom prst="rect">
            <a:avLst/>
          </a:prstGeom>
        </p:spPr>
      </p:pic>
      <p:pic>
        <p:nvPicPr>
          <p:cNvPr id="8" name="Elemento grafico 7">
            <a:extLst>
              <a:ext uri="{FF2B5EF4-FFF2-40B4-BE49-F238E27FC236}">
                <a16:creationId xmlns:a16="http://schemas.microsoft.com/office/drawing/2014/main" id="{6F964F10-D570-0A28-E92A-10305268520F}"/>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pic>
        <p:nvPicPr>
          <p:cNvPr id="12" name="Elemento grafico 11">
            <a:extLst>
              <a:ext uri="{FF2B5EF4-FFF2-40B4-BE49-F238E27FC236}">
                <a16:creationId xmlns:a16="http://schemas.microsoft.com/office/drawing/2014/main" id="{54E1A252-FC9B-CD9B-067E-79EA62C5485E}"/>
              </a:ext>
            </a:extLst>
          </p:cNvPr>
          <p:cNvPicPr>
            <a:picLocks noChangeAspect="1"/>
          </p:cNvPicPr>
          <p:nvPr userDrawn="1"/>
        </p:nvPicPr>
        <p:blipFill>
          <a:blip r:embed="rId6" cstate="email">
            <a:alphaModFix amt="70000"/>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0800000">
            <a:off x="1102113" y="1951908"/>
            <a:ext cx="6092890" cy="4707640"/>
          </a:xfrm>
          <a:prstGeom prst="rect">
            <a:avLst/>
          </a:prstGeom>
        </p:spPr>
      </p:pic>
      <p:sp>
        <p:nvSpPr>
          <p:cNvPr id="2" name="Titolo 36">
            <a:extLst>
              <a:ext uri="{FF2B5EF4-FFF2-40B4-BE49-F238E27FC236}">
                <a16:creationId xmlns:a16="http://schemas.microsoft.com/office/drawing/2014/main" id="{4FAFE67C-8673-0347-9D0D-01ECDDDEC57A}"/>
              </a:ext>
            </a:extLst>
          </p:cNvPr>
          <p:cNvSpPr>
            <a:spLocks noGrp="1"/>
          </p:cNvSpPr>
          <p:nvPr>
            <p:ph type="title" hasCustomPrompt="1"/>
          </p:nvPr>
        </p:nvSpPr>
        <p:spPr>
          <a:xfrm>
            <a:off x="431665" y="1113901"/>
            <a:ext cx="5025238" cy="925299"/>
          </a:xfrm>
          <a:prstGeom prst="rect">
            <a:avLst/>
          </a:prstGeom>
        </p:spPr>
        <p:txBody>
          <a:bodyPr anchor="ctr"/>
          <a:lstStyle>
            <a:lvl1pPr>
              <a:defRPr lang="it-IT" sz="3000" b="1" kern="1200" dirty="0">
                <a:solidFill>
                  <a:schemeClr val="bg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4" name="Segnaposto testo 39">
            <a:extLst>
              <a:ext uri="{FF2B5EF4-FFF2-40B4-BE49-F238E27FC236}">
                <a16:creationId xmlns:a16="http://schemas.microsoft.com/office/drawing/2014/main" id="{978D58A4-3605-2B3C-F8D7-2FED075E66D0}"/>
              </a:ext>
            </a:extLst>
          </p:cNvPr>
          <p:cNvSpPr>
            <a:spLocks noGrp="1"/>
          </p:cNvSpPr>
          <p:nvPr>
            <p:ph type="body" sz="quarter" idx="17" hasCustomPrompt="1"/>
          </p:nvPr>
        </p:nvSpPr>
        <p:spPr>
          <a:xfrm>
            <a:off x="431664" y="2061377"/>
            <a:ext cx="5025238" cy="653554"/>
          </a:xfrm>
          <a:prstGeom prst="rect">
            <a:avLst/>
          </a:prstGeom>
        </p:spPr>
        <p:txBody>
          <a:bodyPr anchor="ctr"/>
          <a:lstStyle>
            <a:lvl1pPr marL="0" indent="0">
              <a:buNone/>
              <a:defRPr kumimoji="0" lang="en-US" sz="1400" b="0" i="0" u="none" strike="noStrike" kern="1200" cap="none" spc="0" normalizeH="0" baseline="0" dirty="0">
                <a:ln>
                  <a:noFill/>
                </a:ln>
                <a:solidFill>
                  <a:schemeClr val="bg1"/>
                </a:solidFill>
                <a:effectLst/>
                <a:uLnTx/>
                <a:uFillTx/>
                <a:latin typeface="Montserrat SemiBold" panose="00000700000000000000" pitchFamily="2" charset="0"/>
                <a:ea typeface="Calibri"/>
                <a:cs typeface="Calibri"/>
              </a:defRPr>
            </a:lvl1pPr>
          </a:lstStyle>
          <a:p>
            <a:pPr lvl="0"/>
            <a:r>
              <a:rPr lang="en-US"/>
              <a:t>Click to edit text</a:t>
            </a:r>
          </a:p>
        </p:txBody>
      </p:sp>
      <p:sp>
        <p:nvSpPr>
          <p:cNvPr id="9" name="CasellaDiTesto 67">
            <a:extLst>
              <a:ext uri="{FF2B5EF4-FFF2-40B4-BE49-F238E27FC236}">
                <a16:creationId xmlns:a16="http://schemas.microsoft.com/office/drawing/2014/main" id="{D5D4EF13-4A75-C93A-DED9-E09401220AEC}"/>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pic>
        <p:nvPicPr>
          <p:cNvPr id="5" name="Immagine 4">
            <a:extLst>
              <a:ext uri="{FF2B5EF4-FFF2-40B4-BE49-F238E27FC236}">
                <a16:creationId xmlns:a16="http://schemas.microsoft.com/office/drawing/2014/main" id="{16310EF9-441B-035D-EDA9-9F5F397CECE7}"/>
              </a:ext>
            </a:extLst>
          </p:cNvPr>
          <p:cNvPicPr>
            <a:picLocks noChangeAspect="1"/>
          </p:cNvPicPr>
          <p:nvPr userDrawn="1"/>
        </p:nvPicPr>
        <p:blipFill>
          <a:blip r:embed="rId8"/>
          <a:srcRect/>
          <a:stretch/>
        </p:blipFill>
        <p:spPr>
          <a:xfrm>
            <a:off x="6096000" y="727351"/>
            <a:ext cx="6096000" cy="6128301"/>
          </a:xfrm>
          <a:prstGeom prst="rect">
            <a:avLst/>
          </a:prstGeom>
        </p:spPr>
      </p:pic>
      <p:pic>
        <p:nvPicPr>
          <p:cNvPr id="6" name="Immagine 5">
            <a:extLst>
              <a:ext uri="{FF2B5EF4-FFF2-40B4-BE49-F238E27FC236}">
                <a16:creationId xmlns:a16="http://schemas.microsoft.com/office/drawing/2014/main" id="{1456D763-A05E-2B34-19EA-64D99C6A2D6B}"/>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0" name="Segnaposto numero diapositiva 5">
            <a:extLst>
              <a:ext uri="{FF2B5EF4-FFF2-40B4-BE49-F238E27FC236}">
                <a16:creationId xmlns:a16="http://schemas.microsoft.com/office/drawing/2014/main" id="{B2BDDAB0-0E81-96C7-B892-365A5CE3D139}"/>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Tree>
    <p:extLst>
      <p:ext uri="{BB962C8B-B14F-4D97-AF65-F5344CB8AC3E}">
        <p14:creationId xmlns:p14="http://schemas.microsoft.com/office/powerpoint/2010/main" val="2427966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for Region">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003FC78-9CFB-6953-6E71-BBFAD59528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2" name="Rettangolo 1">
            <a:extLst>
              <a:ext uri="{FF2B5EF4-FFF2-40B4-BE49-F238E27FC236}">
                <a16:creationId xmlns:a16="http://schemas.microsoft.com/office/drawing/2014/main" id="{E148D647-E10C-1DBB-9510-6AA791EE61FA}"/>
              </a:ext>
            </a:extLst>
          </p:cNvPr>
          <p:cNvSpPr/>
          <p:nvPr userDrawn="1"/>
        </p:nvSpPr>
        <p:spPr>
          <a:xfrm>
            <a:off x="0" y="3941234"/>
            <a:ext cx="12192000" cy="2921492"/>
          </a:xfrm>
          <a:prstGeom prst="rect">
            <a:avLst/>
          </a:prstGeom>
          <a:solidFill>
            <a:srgbClr val="134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Elemento grafico 7">
            <a:extLst>
              <a:ext uri="{FF2B5EF4-FFF2-40B4-BE49-F238E27FC236}">
                <a16:creationId xmlns:a16="http://schemas.microsoft.com/office/drawing/2014/main" id="{1ACCC1BD-F57D-22F8-34DD-D1738B07CE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2199" y="2039200"/>
            <a:ext cx="552450" cy="600075"/>
          </a:xfrm>
          <a:prstGeom prst="rect">
            <a:avLst/>
          </a:prstGeom>
        </p:spPr>
      </p:pic>
      <p:pic>
        <p:nvPicPr>
          <p:cNvPr id="10" name="Elemento grafico 9">
            <a:extLst>
              <a:ext uri="{FF2B5EF4-FFF2-40B4-BE49-F238E27FC236}">
                <a16:creationId xmlns:a16="http://schemas.microsoft.com/office/drawing/2014/main" id="{A1771E1D-CFFD-E541-0C90-86B7A14E24E6}"/>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1581" y="147916"/>
            <a:ext cx="1323219" cy="424190"/>
          </a:xfrm>
          <a:prstGeom prst="rect">
            <a:avLst/>
          </a:prstGeom>
        </p:spPr>
      </p:pic>
      <p:sp>
        <p:nvSpPr>
          <p:cNvPr id="11" name="CasellaDiTesto 67">
            <a:extLst>
              <a:ext uri="{FF2B5EF4-FFF2-40B4-BE49-F238E27FC236}">
                <a16:creationId xmlns:a16="http://schemas.microsoft.com/office/drawing/2014/main" id="{C5D30E35-EA43-E40D-053A-B4B0B797D4BC}"/>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pic>
        <p:nvPicPr>
          <p:cNvPr id="3" name="Immagine 7">
            <a:extLst>
              <a:ext uri="{FF2B5EF4-FFF2-40B4-BE49-F238E27FC236}">
                <a16:creationId xmlns:a16="http://schemas.microsoft.com/office/drawing/2014/main" id="{4333A658-F0DA-AD61-067D-FB9C1529ED8C}"/>
              </a:ext>
            </a:extLst>
          </p:cNvPr>
          <p:cNvPicPr>
            <a:picLocks noChangeAspect="1"/>
          </p:cNvPicPr>
          <p:nvPr userDrawn="1"/>
        </p:nvPicPr>
        <p:blipFill>
          <a:blip r:embed="rId7"/>
          <a:srcRect t="43" b="43"/>
          <a:stretch/>
        </p:blipFill>
        <p:spPr>
          <a:xfrm>
            <a:off x="3698543" y="747541"/>
            <a:ext cx="8493457" cy="6107709"/>
          </a:xfrm>
          <a:prstGeom prst="rect">
            <a:avLst/>
          </a:prstGeom>
        </p:spPr>
      </p:pic>
      <p:sp>
        <p:nvSpPr>
          <p:cNvPr id="9" name="Titolo 36">
            <a:extLst>
              <a:ext uri="{FF2B5EF4-FFF2-40B4-BE49-F238E27FC236}">
                <a16:creationId xmlns:a16="http://schemas.microsoft.com/office/drawing/2014/main" id="{97FA30F6-2755-C9AE-BF29-67D929B0A04A}"/>
              </a:ext>
            </a:extLst>
          </p:cNvPr>
          <p:cNvSpPr>
            <a:spLocks noGrp="1"/>
          </p:cNvSpPr>
          <p:nvPr>
            <p:ph type="title" hasCustomPrompt="1"/>
          </p:nvPr>
        </p:nvSpPr>
        <p:spPr>
          <a:xfrm>
            <a:off x="431664" y="1113901"/>
            <a:ext cx="2953091"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Thank </a:t>
            </a:r>
            <a:r>
              <a:rPr lang="it-IT" err="1"/>
              <a:t>You</a:t>
            </a:r>
            <a:endParaRPr lang="it-IT"/>
          </a:p>
        </p:txBody>
      </p:sp>
      <p:grpSp>
        <p:nvGrpSpPr>
          <p:cNvPr id="4" name="Groupe 1">
            <a:extLst>
              <a:ext uri="{FF2B5EF4-FFF2-40B4-BE49-F238E27FC236}">
                <a16:creationId xmlns:a16="http://schemas.microsoft.com/office/drawing/2014/main" id="{212305E0-1C99-2268-1ADF-FB915977F465}"/>
              </a:ext>
            </a:extLst>
          </p:cNvPr>
          <p:cNvGrpSpPr/>
          <p:nvPr userDrawn="1"/>
        </p:nvGrpSpPr>
        <p:grpSpPr>
          <a:xfrm>
            <a:off x="6634066" y="4053491"/>
            <a:ext cx="5557934" cy="2820692"/>
            <a:chOff x="6634066" y="4037307"/>
            <a:chExt cx="5557934" cy="2820692"/>
          </a:xfrm>
        </p:grpSpPr>
        <p:sp>
          <p:nvSpPr>
            <p:cNvPr id="6" name="Rectangle 2">
              <a:extLst>
                <a:ext uri="{FF2B5EF4-FFF2-40B4-BE49-F238E27FC236}">
                  <a16:creationId xmlns:a16="http://schemas.microsoft.com/office/drawing/2014/main" id="{EA396047-EE0A-103C-672D-0EC4861315B9}"/>
                </a:ext>
              </a:extLst>
            </p:cNvPr>
            <p:cNvSpPr/>
            <p:nvPr/>
          </p:nvSpPr>
          <p:spPr>
            <a:xfrm>
              <a:off x="10132171" y="4037307"/>
              <a:ext cx="1413827" cy="2820692"/>
            </a:xfrm>
            <a:prstGeom prst="rect">
              <a:avLst/>
            </a:prstGeom>
            <a:solidFill>
              <a:srgbClr val="327493">
                <a:alpha val="85000"/>
              </a:srgb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7" name="Rectangle 3">
              <a:extLst>
                <a:ext uri="{FF2B5EF4-FFF2-40B4-BE49-F238E27FC236}">
                  <a16:creationId xmlns:a16="http://schemas.microsoft.com/office/drawing/2014/main" id="{AF24CDF8-5BAC-123F-DB1E-39DAD8112E57}"/>
                </a:ext>
              </a:extLst>
            </p:cNvPr>
            <p:cNvSpPr/>
            <p:nvPr/>
          </p:nvSpPr>
          <p:spPr>
            <a:xfrm>
              <a:off x="11352508" y="4037308"/>
              <a:ext cx="839492" cy="2820691"/>
            </a:xfrm>
            <a:prstGeom prst="rect">
              <a:avLst/>
            </a:prstGeom>
            <a:solidFill>
              <a:srgbClr val="C5E86C">
                <a:alpha val="85000"/>
              </a:srgb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12" name="Rectangle 6">
              <a:extLst>
                <a:ext uri="{FF2B5EF4-FFF2-40B4-BE49-F238E27FC236}">
                  <a16:creationId xmlns:a16="http://schemas.microsoft.com/office/drawing/2014/main" id="{7CACE960-9BE2-DF4F-31EC-5E9FCE8D45BB}"/>
                </a:ext>
              </a:extLst>
            </p:cNvPr>
            <p:cNvSpPr/>
            <p:nvPr/>
          </p:nvSpPr>
          <p:spPr>
            <a:xfrm>
              <a:off x="6634066" y="4037307"/>
              <a:ext cx="3498105" cy="2820692"/>
            </a:xfrm>
            <a:prstGeom prst="rect">
              <a:avLst/>
            </a:prstGeom>
            <a:solidFill>
              <a:srgbClr val="337C9E">
                <a:alpha val="75000"/>
              </a:srgb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ontserrat" panose="00000500000000000000" pitchFamily="2" charset="0"/>
                <a:ea typeface="+mn-ea"/>
                <a:cs typeface="+mn-cs"/>
              </a:endParaRPr>
            </a:p>
          </p:txBody>
        </p:sp>
      </p:grpSp>
    </p:spTree>
    <p:extLst>
      <p:ext uri="{BB962C8B-B14F-4D97-AF65-F5344CB8AC3E}">
        <p14:creationId xmlns:p14="http://schemas.microsoft.com/office/powerpoint/2010/main" val="15567003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03">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A6AE1AA-C2B7-1902-5B34-6361546C8EE9}"/>
              </a:ext>
            </a:extLst>
          </p:cNvPr>
          <p:cNvPicPr>
            <a:picLocks noChangeAspect="1"/>
          </p:cNvPicPr>
          <p:nvPr userDrawn="1"/>
        </p:nvPicPr>
        <p:blipFill>
          <a:blip r:embed="rId2"/>
          <a:srcRect/>
          <a:stretch/>
        </p:blipFill>
        <p:spPr>
          <a:xfrm>
            <a:off x="0" y="741679"/>
            <a:ext cx="12192000" cy="6115050"/>
          </a:xfrm>
          <a:prstGeom prst="rect">
            <a:avLst/>
          </a:prstGeom>
        </p:spPr>
      </p:pic>
      <p:pic>
        <p:nvPicPr>
          <p:cNvPr id="5" name="Immagine 4">
            <a:extLst>
              <a:ext uri="{FF2B5EF4-FFF2-40B4-BE49-F238E27FC236}">
                <a16:creationId xmlns:a16="http://schemas.microsoft.com/office/drawing/2014/main" id="{1003FC78-9CFB-6953-6E71-BBFAD59528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9" name="Titolo 1">
            <a:extLst>
              <a:ext uri="{FF2B5EF4-FFF2-40B4-BE49-F238E27FC236}">
                <a16:creationId xmlns:a16="http://schemas.microsoft.com/office/drawing/2014/main" id="{0AF83332-2B6D-4055-4C14-FDBCD6D714DE}"/>
              </a:ext>
            </a:extLst>
          </p:cNvPr>
          <p:cNvSpPr>
            <a:spLocks noGrp="1"/>
          </p:cNvSpPr>
          <p:nvPr>
            <p:ph type="ctrTitle" hasCustomPrompt="1"/>
          </p:nvPr>
        </p:nvSpPr>
        <p:spPr>
          <a:xfrm>
            <a:off x="548641" y="756008"/>
            <a:ext cx="4373216" cy="2151575"/>
          </a:xfrm>
          <a:prstGeom prst="rect">
            <a:avLst/>
          </a:prstGeom>
        </p:spPr>
        <p:txBody>
          <a:bodyPr anchor="b">
            <a:normAutofit/>
          </a:bodyPr>
          <a:lstStyle>
            <a:lvl1pPr algn="l">
              <a:defRPr lang="en-US" sz="4000" b="1" kern="1200" dirty="0">
                <a:solidFill>
                  <a:schemeClr val="bg1"/>
                </a:solidFill>
                <a:latin typeface="Montserrat" panose="00000500000000000000" pitchFamily="2" charset="0"/>
                <a:ea typeface="+mj-ea"/>
                <a:cs typeface="+mj-cs"/>
              </a:defRPr>
            </a:lvl1pPr>
          </a:lstStyle>
          <a:p>
            <a:r>
              <a:rPr lang="en-US"/>
              <a:t>CLICK TO EDIT THE TITLE</a:t>
            </a:r>
            <a:endParaRPr lang="it-IT"/>
          </a:p>
        </p:txBody>
      </p:sp>
      <p:pic>
        <p:nvPicPr>
          <p:cNvPr id="11" name="Elemento grafico 10">
            <a:extLst>
              <a:ext uri="{FF2B5EF4-FFF2-40B4-BE49-F238E27FC236}">
                <a16:creationId xmlns:a16="http://schemas.microsoft.com/office/drawing/2014/main" id="{24BF7C38-257C-3D7B-7970-622D6EAAFCBE}"/>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12" name="CasellaDiTesto 67">
            <a:extLst>
              <a:ext uri="{FF2B5EF4-FFF2-40B4-BE49-F238E27FC236}">
                <a16:creationId xmlns:a16="http://schemas.microsoft.com/office/drawing/2014/main" id="{C38EADB7-EC17-C7D8-64EE-428404D0B0A7}"/>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Tree>
    <p:extLst>
      <p:ext uri="{BB962C8B-B14F-4D97-AF65-F5344CB8AC3E}">
        <p14:creationId xmlns:p14="http://schemas.microsoft.com/office/powerpoint/2010/main" val="3717688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pic>
        <p:nvPicPr>
          <p:cNvPr id="4" name="Elemento grafico 3">
            <a:extLst>
              <a:ext uri="{FF2B5EF4-FFF2-40B4-BE49-F238E27FC236}">
                <a16:creationId xmlns:a16="http://schemas.microsoft.com/office/drawing/2014/main" id="{885EEA33-D660-9486-17E3-D421D7FE0DFF}"/>
              </a:ext>
            </a:extLst>
          </p:cNvPr>
          <p:cNvPicPr/>
          <p:nvPr userDrawn="1"/>
        </p:nvPicPr>
        <p:blipFill rotWithShape="1">
          <a:blip r:embed="rId2">
            <a:extLst>
              <a:ext uri="{96DAC541-7B7A-43D3-8B79-37D633B846F1}">
                <asvg:svgBlip xmlns:asvg="http://schemas.microsoft.com/office/drawing/2016/SVG/main" r:embed="rId3"/>
              </a:ext>
            </a:extLst>
          </a:blip>
          <a:srcRect t="414" b="11416"/>
          <a:stretch/>
        </p:blipFill>
        <p:spPr>
          <a:xfrm>
            <a:off x="0" y="1"/>
            <a:ext cx="12192000" cy="6869418"/>
          </a:xfrm>
          <a:prstGeom prst="rect">
            <a:avLst/>
          </a:prstGeom>
        </p:spPr>
      </p:pic>
      <p:sp>
        <p:nvSpPr>
          <p:cNvPr id="5" name="Segnaposto testo 39">
            <a:extLst>
              <a:ext uri="{FF2B5EF4-FFF2-40B4-BE49-F238E27FC236}">
                <a16:creationId xmlns:a16="http://schemas.microsoft.com/office/drawing/2014/main" id="{85966E61-9BE5-32D2-1C29-835A452B4543}"/>
              </a:ext>
            </a:extLst>
          </p:cNvPr>
          <p:cNvSpPr>
            <a:spLocks noGrp="1"/>
          </p:cNvSpPr>
          <p:nvPr>
            <p:ph type="body" sz="quarter" idx="17" hasCustomPrompt="1"/>
          </p:nvPr>
        </p:nvSpPr>
        <p:spPr>
          <a:xfrm>
            <a:off x="6702458" y="1076134"/>
            <a:ext cx="5303949" cy="3125282"/>
          </a:xfrm>
          <a:prstGeom prst="rect">
            <a:avLst/>
          </a:prstGeom>
        </p:spPr>
        <p:txBody>
          <a:bodyPr/>
          <a:lstStyle>
            <a:lvl1pPr marL="0" indent="0">
              <a:buNone/>
              <a:defRPr lang="en-US" sz="1400" kern="1200" dirty="0">
                <a:solidFill>
                  <a:schemeClr val="bg1"/>
                </a:solidFill>
                <a:latin typeface="Montserrat" pitchFamily="2" charset="77"/>
                <a:ea typeface="+mn-ea"/>
                <a:cs typeface="+mn-cs"/>
              </a:defRPr>
            </a:lvl1pPr>
          </a:lstStyle>
          <a:p>
            <a:pPr lvl="0"/>
            <a:r>
              <a:rPr lang="en-US"/>
              <a:t>Click to edit text</a:t>
            </a:r>
          </a:p>
        </p:txBody>
      </p:sp>
      <p:sp>
        <p:nvSpPr>
          <p:cNvPr id="6" name="Titolo 36">
            <a:extLst>
              <a:ext uri="{FF2B5EF4-FFF2-40B4-BE49-F238E27FC236}">
                <a16:creationId xmlns:a16="http://schemas.microsoft.com/office/drawing/2014/main" id="{86DE7BDD-F808-AC28-FD5C-E55DF3C8A22C}"/>
              </a:ext>
            </a:extLst>
          </p:cNvPr>
          <p:cNvSpPr>
            <a:spLocks noGrp="1"/>
          </p:cNvSpPr>
          <p:nvPr>
            <p:ph type="title" hasCustomPrompt="1"/>
          </p:nvPr>
        </p:nvSpPr>
        <p:spPr>
          <a:xfrm>
            <a:off x="250499" y="1076134"/>
            <a:ext cx="2935761" cy="925299"/>
          </a:xfrm>
          <a:prstGeom prst="rect">
            <a:avLst/>
          </a:prstGeom>
        </p:spPr>
        <p:txBody>
          <a:bodyPr anchor="b"/>
          <a:lstStyle>
            <a:lvl1pPr>
              <a:defRPr lang="it-IT" sz="3000" b="1" kern="1200" dirty="0">
                <a:solidFill>
                  <a:schemeClr val="bg1"/>
                </a:solidFill>
                <a:latin typeface="Montserrat" panose="00000500000000000000" pitchFamily="2" charset="0"/>
                <a:ea typeface="+mj-ea"/>
                <a:cs typeface="+mj-cs"/>
              </a:defRPr>
            </a:lvl1pPr>
          </a:lstStyle>
          <a:p>
            <a:r>
              <a:rPr lang="it-IT"/>
              <a:t>Click to </a:t>
            </a:r>
            <a:r>
              <a:rPr lang="it-IT" err="1"/>
              <a:t>edit</a:t>
            </a:r>
            <a:r>
              <a:rPr lang="it-IT"/>
              <a:t> the Title</a:t>
            </a:r>
          </a:p>
        </p:txBody>
      </p:sp>
      <p:sp>
        <p:nvSpPr>
          <p:cNvPr id="7" name="Segnaposto testo 39">
            <a:extLst>
              <a:ext uri="{FF2B5EF4-FFF2-40B4-BE49-F238E27FC236}">
                <a16:creationId xmlns:a16="http://schemas.microsoft.com/office/drawing/2014/main" id="{36F3D785-E1BD-C16E-7045-95B06CF93752}"/>
              </a:ext>
            </a:extLst>
          </p:cNvPr>
          <p:cNvSpPr>
            <a:spLocks noGrp="1"/>
          </p:cNvSpPr>
          <p:nvPr>
            <p:ph type="body" sz="quarter" idx="19" hasCustomPrompt="1"/>
          </p:nvPr>
        </p:nvSpPr>
        <p:spPr>
          <a:xfrm>
            <a:off x="250499" y="2061386"/>
            <a:ext cx="2935761" cy="520345"/>
          </a:xfrm>
          <a:prstGeom prst="rect">
            <a:avLst/>
          </a:prstGeom>
        </p:spPr>
        <p:txBody>
          <a:bodyPr/>
          <a:lstStyle>
            <a:lvl1pPr marL="0" indent="0">
              <a:buNone/>
              <a:defRPr kumimoji="0" lang="en-US" sz="1400" b="0" i="0" u="none" strike="noStrike" kern="1200" cap="none" spc="0" normalizeH="0" baseline="0" dirty="0">
                <a:ln>
                  <a:noFill/>
                </a:ln>
                <a:solidFill>
                  <a:schemeClr val="bg1"/>
                </a:solidFill>
                <a:effectLst/>
                <a:uLnTx/>
                <a:uFillTx/>
                <a:latin typeface="Montserrat Light" panose="00000400000000000000" pitchFamily="2" charset="0"/>
                <a:ea typeface="Montserrat Light" panose="00000400000000000000" pitchFamily="2" charset="0"/>
                <a:cs typeface="Calibri"/>
              </a:defRPr>
            </a:lvl1pPr>
          </a:lstStyle>
          <a:p>
            <a:pPr lvl="0"/>
            <a:r>
              <a:rPr lang="en-US"/>
              <a:t>Click to edit text</a:t>
            </a:r>
          </a:p>
        </p:txBody>
      </p:sp>
      <p:pic>
        <p:nvPicPr>
          <p:cNvPr id="8" name="Image 3" descr="Une image contenant Police, Graphique, logo, graphisme&#10;&#10;Description générée automatiquement">
            <a:extLst>
              <a:ext uri="{FF2B5EF4-FFF2-40B4-BE49-F238E27FC236}">
                <a16:creationId xmlns:a16="http://schemas.microsoft.com/office/drawing/2014/main" id="{E10A9A12-9D55-A000-2E64-35F65F2E519C}"/>
              </a:ext>
            </a:extLst>
          </p:cNvPr>
          <p:cNvPicPr>
            <a:picLocks noChangeAspect="1"/>
          </p:cNvPicPr>
          <p:nvPr userDrawn="1"/>
        </p:nvPicPr>
        <p:blipFill>
          <a:blip r:embed="rId4"/>
          <a:stretch>
            <a:fillRect/>
          </a:stretch>
        </p:blipFill>
        <p:spPr>
          <a:xfrm>
            <a:off x="250498" y="147916"/>
            <a:ext cx="1330175" cy="424190"/>
          </a:xfrm>
          <a:prstGeom prst="rect">
            <a:avLst/>
          </a:prstGeom>
        </p:spPr>
      </p:pic>
      <p:sp>
        <p:nvSpPr>
          <p:cNvPr id="9" name="CasellaDiTesto 3">
            <a:extLst>
              <a:ext uri="{FF2B5EF4-FFF2-40B4-BE49-F238E27FC236}">
                <a16:creationId xmlns:a16="http://schemas.microsoft.com/office/drawing/2014/main" id="{778616E5-0542-BD58-D40A-7653507FB56F}"/>
              </a:ext>
            </a:extLst>
          </p:cNvPr>
          <p:cNvSpPr txBox="1"/>
          <p:nvPr userDrawn="1"/>
        </p:nvSpPr>
        <p:spPr>
          <a:xfrm>
            <a:off x="10294070" y="218672"/>
            <a:ext cx="1712337" cy="261610"/>
          </a:xfrm>
          <a:prstGeom prst="rect">
            <a:avLst/>
          </a:prstGeom>
          <a:noFill/>
        </p:spPr>
        <p:txBody>
          <a:bodyPr wrap="square" rtlCol="0" anchor="ctr">
            <a:spAutoFit/>
          </a:bodyPr>
          <a:lstStyle/>
          <a:p>
            <a:pPr algn="r"/>
            <a:r>
              <a:rPr lang="en-GB" sz="1050">
                <a:solidFill>
                  <a:schemeClr val="bg1"/>
                </a:solidFill>
                <a:latin typeface="+mj-lt"/>
              </a:rPr>
              <a:t>#together</a:t>
            </a:r>
            <a:r>
              <a:rPr lang="en-GB" sz="1050">
                <a:solidFill>
                  <a:schemeClr val="accent2"/>
                </a:solidFill>
                <a:latin typeface="+mj-lt"/>
              </a:rPr>
              <a:t>4</a:t>
            </a:r>
            <a:r>
              <a:rPr lang="en-GB" sz="1050">
                <a:solidFill>
                  <a:schemeClr val="bg1"/>
                </a:solidFill>
                <a:latin typeface="+mj-lt"/>
              </a:rPr>
              <a:t>success</a:t>
            </a:r>
          </a:p>
        </p:txBody>
      </p:sp>
      <p:pic>
        <p:nvPicPr>
          <p:cNvPr id="10" name="Image 13">
            <a:extLst>
              <a:ext uri="{FF2B5EF4-FFF2-40B4-BE49-F238E27FC236}">
                <a16:creationId xmlns:a16="http://schemas.microsoft.com/office/drawing/2014/main" id="{496D91E0-0BDD-9216-2557-B9EB01C7CF4D}"/>
              </a:ext>
            </a:extLst>
          </p:cNvPr>
          <p:cNvPicPr>
            <a:picLocks noChangeAspect="1"/>
          </p:cNvPicPr>
          <p:nvPr userDrawn="1"/>
        </p:nvPicPr>
        <p:blipFill rotWithShape="1">
          <a:blip r:embed="rId5"/>
          <a:srcRect l="24847" r="52055"/>
          <a:stretch/>
        </p:blipFill>
        <p:spPr>
          <a:xfrm>
            <a:off x="3436760" y="0"/>
            <a:ext cx="3005928" cy="6858000"/>
          </a:xfrm>
          <a:prstGeom prst="rect">
            <a:avLst/>
          </a:prstGeom>
        </p:spPr>
      </p:pic>
      <p:sp>
        <p:nvSpPr>
          <p:cNvPr id="11" name="Rectangle 14">
            <a:extLst>
              <a:ext uri="{FF2B5EF4-FFF2-40B4-BE49-F238E27FC236}">
                <a16:creationId xmlns:a16="http://schemas.microsoft.com/office/drawing/2014/main" id="{9AAE0BDD-E9E8-63D1-8F7B-C38C3E8CB7F3}"/>
              </a:ext>
            </a:extLst>
          </p:cNvPr>
          <p:cNvSpPr/>
          <p:nvPr userDrawn="1"/>
        </p:nvSpPr>
        <p:spPr>
          <a:xfrm>
            <a:off x="3446030" y="27710"/>
            <a:ext cx="3005927" cy="6849889"/>
          </a:xfrm>
          <a:prstGeom prst="rect">
            <a:avLst/>
          </a:prstGeom>
          <a:solidFill>
            <a:srgbClr val="012269">
              <a:alpha val="1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5">
            <a:extLst>
              <a:ext uri="{FF2B5EF4-FFF2-40B4-BE49-F238E27FC236}">
                <a16:creationId xmlns:a16="http://schemas.microsoft.com/office/drawing/2014/main" id="{DB42F6A2-80BC-8682-1707-24A10EF869D9}"/>
              </a:ext>
            </a:extLst>
          </p:cNvPr>
          <p:cNvPicPr>
            <a:picLocks noChangeAspect="1"/>
          </p:cNvPicPr>
          <p:nvPr userDrawn="1"/>
        </p:nvPicPr>
        <p:blipFill rotWithShape="1">
          <a:blip r:embed="rId6">
            <a:alphaModFix amt="50000"/>
          </a:blip>
          <a:srcRect l="19227" b="47988"/>
          <a:stretch/>
        </p:blipFill>
        <p:spPr>
          <a:xfrm>
            <a:off x="0" y="4828274"/>
            <a:ext cx="2752625" cy="2029726"/>
          </a:xfrm>
          <a:prstGeom prst="rect">
            <a:avLst/>
          </a:prstGeom>
        </p:spPr>
      </p:pic>
      <p:pic>
        <p:nvPicPr>
          <p:cNvPr id="13" name="Immagine 2">
            <a:extLst>
              <a:ext uri="{FF2B5EF4-FFF2-40B4-BE49-F238E27FC236}">
                <a16:creationId xmlns:a16="http://schemas.microsoft.com/office/drawing/2014/main" id="{765CB4DC-EB55-513D-070C-55A9EB5513C8}"/>
              </a:ext>
            </a:extLst>
          </p:cNvPr>
          <p:cNvPicPr>
            <a:picLocks noChangeAspect="1"/>
          </p:cNvPicPr>
          <p:nvPr userDrawn="1"/>
        </p:nvPicPr>
        <p:blipFill>
          <a:blip r:embed="rId7"/>
          <a:srcRect/>
          <a:stretch/>
        </p:blipFill>
        <p:spPr>
          <a:xfrm>
            <a:off x="0" y="-8179"/>
            <a:ext cx="12192000" cy="27709"/>
          </a:xfrm>
          <a:prstGeom prst="rect">
            <a:avLst/>
          </a:prstGeom>
        </p:spPr>
      </p:pic>
      <p:sp>
        <p:nvSpPr>
          <p:cNvPr id="14" name="Segnaposto numero diapositiva 5">
            <a:extLst>
              <a:ext uri="{FF2B5EF4-FFF2-40B4-BE49-F238E27FC236}">
                <a16:creationId xmlns:a16="http://schemas.microsoft.com/office/drawing/2014/main" id="{872CA0E2-146C-77E8-608E-F816573B53FB}"/>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chemeClr val="bg1"/>
                </a:solidFill>
              </a:rPr>
              <a:pPr fontAlgn="auto">
                <a:spcBef>
                  <a:spcPts val="0"/>
                </a:spcBef>
                <a:spcAft>
                  <a:spcPts val="0"/>
                </a:spcAft>
                <a:defRPr/>
              </a:pPr>
              <a:t>‹#›</a:t>
            </a:fld>
            <a:endParaRPr lang="it-IT">
              <a:solidFill>
                <a:schemeClr val="bg1"/>
              </a:solidFill>
            </a:endParaRPr>
          </a:p>
        </p:txBody>
      </p:sp>
    </p:spTree>
    <p:extLst>
      <p:ext uri="{BB962C8B-B14F-4D97-AF65-F5344CB8AC3E}">
        <p14:creationId xmlns:p14="http://schemas.microsoft.com/office/powerpoint/2010/main" val="1928818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G + TEXT LIGHT 01">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2" name="Rettangolo 11">
            <a:extLst>
              <a:ext uri="{FF2B5EF4-FFF2-40B4-BE49-F238E27FC236}">
                <a16:creationId xmlns:a16="http://schemas.microsoft.com/office/drawing/2014/main" id="{D5221BC6-EC4C-9709-6136-E62EEA9045A3}"/>
              </a:ext>
            </a:extLst>
          </p:cNvPr>
          <p:cNvSpPr/>
          <p:nvPr userDrawn="1"/>
        </p:nvSpPr>
        <p:spPr>
          <a:xfrm>
            <a:off x="3523038" y="2350216"/>
            <a:ext cx="8668961" cy="450778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36">
            <a:extLst>
              <a:ext uri="{FF2B5EF4-FFF2-40B4-BE49-F238E27FC236}">
                <a16:creationId xmlns:a16="http://schemas.microsoft.com/office/drawing/2014/main" id="{86F7184C-E392-E110-BF48-6C5505C1774A}"/>
              </a:ext>
            </a:extLst>
          </p:cNvPr>
          <p:cNvSpPr>
            <a:spLocks noGrp="1"/>
          </p:cNvSpPr>
          <p:nvPr>
            <p:ph type="title" hasCustomPrompt="1"/>
          </p:nvPr>
        </p:nvSpPr>
        <p:spPr>
          <a:xfrm>
            <a:off x="3869568" y="1076134"/>
            <a:ext cx="8070849"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pic>
        <p:nvPicPr>
          <p:cNvPr id="7" name="Immagine 6">
            <a:extLst>
              <a:ext uri="{FF2B5EF4-FFF2-40B4-BE49-F238E27FC236}">
                <a16:creationId xmlns:a16="http://schemas.microsoft.com/office/drawing/2014/main" id="{2C34AEC1-0D49-2DCC-35E3-9C2CD64A878E}"/>
              </a:ext>
            </a:extLst>
          </p:cNvPr>
          <p:cNvPicPr>
            <a:picLocks noChangeAspect="1"/>
          </p:cNvPicPr>
          <p:nvPr userDrawn="1"/>
        </p:nvPicPr>
        <p:blipFill>
          <a:blip r:embed="rId3"/>
          <a:srcRect/>
          <a:stretch/>
        </p:blipFill>
        <p:spPr>
          <a:xfrm>
            <a:off x="281" y="756045"/>
            <a:ext cx="3522189" cy="6101955"/>
          </a:xfrm>
          <a:prstGeom prst="rect">
            <a:avLst/>
          </a:prstGeom>
        </p:spPr>
      </p:pic>
      <p:sp>
        <p:nvSpPr>
          <p:cNvPr id="14" name="Segnaposto numero diapositiva 5">
            <a:extLst>
              <a:ext uri="{FF2B5EF4-FFF2-40B4-BE49-F238E27FC236}">
                <a16:creationId xmlns:a16="http://schemas.microsoft.com/office/drawing/2014/main" id="{D36FA683-B18E-17E4-73D5-A2AD8BA108A4}"/>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
        <p:nvSpPr>
          <p:cNvPr id="15" name="Segnaposto testo 39">
            <a:extLst>
              <a:ext uri="{FF2B5EF4-FFF2-40B4-BE49-F238E27FC236}">
                <a16:creationId xmlns:a16="http://schemas.microsoft.com/office/drawing/2014/main" id="{153DF360-4ECE-80CC-7C4A-364961BFA5C1}"/>
              </a:ext>
            </a:extLst>
          </p:cNvPr>
          <p:cNvSpPr>
            <a:spLocks noGrp="1"/>
          </p:cNvSpPr>
          <p:nvPr>
            <p:ph type="body" sz="quarter" idx="18" hasCustomPrompt="1"/>
          </p:nvPr>
        </p:nvSpPr>
        <p:spPr>
          <a:xfrm>
            <a:off x="3869282" y="2562224"/>
            <a:ext cx="8071134" cy="3754493"/>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dirty="0"/>
              <a:t>Click to edit text</a:t>
            </a:r>
          </a:p>
        </p:txBody>
      </p:sp>
      <p:pic>
        <p:nvPicPr>
          <p:cNvPr id="10" name="Elemento grafico 9">
            <a:extLst>
              <a:ext uri="{FF2B5EF4-FFF2-40B4-BE49-F238E27FC236}">
                <a16:creationId xmlns:a16="http://schemas.microsoft.com/office/drawing/2014/main" id="{C09FD2C4-9F65-8FE4-CBD5-B0CD2C2BE2D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11" name="CasellaDiTesto 67">
            <a:extLst>
              <a:ext uri="{FF2B5EF4-FFF2-40B4-BE49-F238E27FC236}">
                <a16:creationId xmlns:a16="http://schemas.microsoft.com/office/drawing/2014/main" id="{7F2CC3E6-AA65-3594-2F28-5EAB17EB00F6}"/>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Tree>
    <p:extLst>
      <p:ext uri="{BB962C8B-B14F-4D97-AF65-F5344CB8AC3E}">
        <p14:creationId xmlns:p14="http://schemas.microsoft.com/office/powerpoint/2010/main" val="2078182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G + TEXT LIGHT 02">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2" name="Rettangolo 11">
            <a:extLst>
              <a:ext uri="{FF2B5EF4-FFF2-40B4-BE49-F238E27FC236}">
                <a16:creationId xmlns:a16="http://schemas.microsoft.com/office/drawing/2014/main" id="{D5221BC6-EC4C-9709-6136-E62EEA9045A3}"/>
              </a:ext>
            </a:extLst>
          </p:cNvPr>
          <p:cNvSpPr/>
          <p:nvPr userDrawn="1"/>
        </p:nvSpPr>
        <p:spPr>
          <a:xfrm>
            <a:off x="3523038" y="2350216"/>
            <a:ext cx="8668961" cy="450778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36">
            <a:extLst>
              <a:ext uri="{FF2B5EF4-FFF2-40B4-BE49-F238E27FC236}">
                <a16:creationId xmlns:a16="http://schemas.microsoft.com/office/drawing/2014/main" id="{86F7184C-E392-E110-BF48-6C5505C1774A}"/>
              </a:ext>
            </a:extLst>
          </p:cNvPr>
          <p:cNvSpPr>
            <a:spLocks noGrp="1"/>
          </p:cNvSpPr>
          <p:nvPr>
            <p:ph type="title" hasCustomPrompt="1"/>
          </p:nvPr>
        </p:nvSpPr>
        <p:spPr>
          <a:xfrm>
            <a:off x="3869568" y="1076134"/>
            <a:ext cx="8070849"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dirty="0"/>
              <a:t>Click to </a:t>
            </a:r>
            <a:r>
              <a:rPr lang="it-IT" dirty="0" err="1"/>
              <a:t>edit</a:t>
            </a:r>
            <a:r>
              <a:rPr lang="it-IT" dirty="0"/>
              <a:t> the Title</a:t>
            </a:r>
          </a:p>
        </p:txBody>
      </p:sp>
      <p:pic>
        <p:nvPicPr>
          <p:cNvPr id="3" name="Immagine 2">
            <a:extLst>
              <a:ext uri="{FF2B5EF4-FFF2-40B4-BE49-F238E27FC236}">
                <a16:creationId xmlns:a16="http://schemas.microsoft.com/office/drawing/2014/main" id="{003C9F03-5887-9654-9C0C-14D1E2A1BEB0}"/>
              </a:ext>
            </a:extLst>
          </p:cNvPr>
          <p:cNvPicPr>
            <a:picLocks noChangeAspect="1"/>
          </p:cNvPicPr>
          <p:nvPr userDrawn="1"/>
        </p:nvPicPr>
        <p:blipFill>
          <a:blip r:embed="rId3"/>
          <a:srcRect/>
          <a:stretch/>
        </p:blipFill>
        <p:spPr>
          <a:xfrm>
            <a:off x="126" y="756008"/>
            <a:ext cx="3522210" cy="6101992"/>
          </a:xfrm>
          <a:prstGeom prst="rect">
            <a:avLst/>
          </a:prstGeom>
        </p:spPr>
      </p:pic>
      <p:sp>
        <p:nvSpPr>
          <p:cNvPr id="7" name="Segnaposto testo 39">
            <a:extLst>
              <a:ext uri="{FF2B5EF4-FFF2-40B4-BE49-F238E27FC236}">
                <a16:creationId xmlns:a16="http://schemas.microsoft.com/office/drawing/2014/main" id="{5D66C029-88C9-1227-3761-176462856B3B}"/>
              </a:ext>
            </a:extLst>
          </p:cNvPr>
          <p:cNvSpPr>
            <a:spLocks noGrp="1"/>
          </p:cNvSpPr>
          <p:nvPr>
            <p:ph type="body" sz="quarter" idx="18" hasCustomPrompt="1"/>
          </p:nvPr>
        </p:nvSpPr>
        <p:spPr>
          <a:xfrm>
            <a:off x="3869282" y="2562224"/>
            <a:ext cx="8071134" cy="3754493"/>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dirty="0"/>
              <a:t>Click to edit text</a:t>
            </a:r>
          </a:p>
        </p:txBody>
      </p:sp>
      <p:pic>
        <p:nvPicPr>
          <p:cNvPr id="10" name="Elemento grafico 9">
            <a:extLst>
              <a:ext uri="{FF2B5EF4-FFF2-40B4-BE49-F238E27FC236}">
                <a16:creationId xmlns:a16="http://schemas.microsoft.com/office/drawing/2014/main" id="{A040BA98-BB1B-684D-709D-030D490FAD39}"/>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11" name="CasellaDiTesto 67">
            <a:extLst>
              <a:ext uri="{FF2B5EF4-FFF2-40B4-BE49-F238E27FC236}">
                <a16:creationId xmlns:a16="http://schemas.microsoft.com/office/drawing/2014/main" id="{5A20EA0E-0DE2-71AA-2CA6-BB2EFA265F40}"/>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3" name="Segnaposto numero diapositiva 5">
            <a:extLst>
              <a:ext uri="{FF2B5EF4-FFF2-40B4-BE49-F238E27FC236}">
                <a16:creationId xmlns:a16="http://schemas.microsoft.com/office/drawing/2014/main" id="{E9D93F82-3C0B-781E-8BD8-EF7222846384}"/>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561546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G + TEXT LIGHT 03">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2" name="Rettangolo 11">
            <a:extLst>
              <a:ext uri="{FF2B5EF4-FFF2-40B4-BE49-F238E27FC236}">
                <a16:creationId xmlns:a16="http://schemas.microsoft.com/office/drawing/2014/main" id="{D5221BC6-EC4C-9709-6136-E62EEA9045A3}"/>
              </a:ext>
            </a:extLst>
          </p:cNvPr>
          <p:cNvSpPr/>
          <p:nvPr userDrawn="1"/>
        </p:nvSpPr>
        <p:spPr>
          <a:xfrm>
            <a:off x="3523038" y="2350216"/>
            <a:ext cx="8668961" cy="450778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36">
            <a:extLst>
              <a:ext uri="{FF2B5EF4-FFF2-40B4-BE49-F238E27FC236}">
                <a16:creationId xmlns:a16="http://schemas.microsoft.com/office/drawing/2014/main" id="{86F7184C-E392-E110-BF48-6C5505C1774A}"/>
              </a:ext>
            </a:extLst>
          </p:cNvPr>
          <p:cNvSpPr>
            <a:spLocks noGrp="1"/>
          </p:cNvSpPr>
          <p:nvPr>
            <p:ph type="title" hasCustomPrompt="1"/>
          </p:nvPr>
        </p:nvSpPr>
        <p:spPr>
          <a:xfrm>
            <a:off x="3869568" y="1076134"/>
            <a:ext cx="8070850"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dirty="0"/>
              <a:t>Click to </a:t>
            </a:r>
            <a:r>
              <a:rPr lang="it-IT" dirty="0" err="1"/>
              <a:t>edit</a:t>
            </a:r>
            <a:r>
              <a:rPr lang="it-IT" dirty="0"/>
              <a:t> the Title</a:t>
            </a:r>
          </a:p>
        </p:txBody>
      </p:sp>
      <p:pic>
        <p:nvPicPr>
          <p:cNvPr id="4" name="Immagine 3">
            <a:extLst>
              <a:ext uri="{FF2B5EF4-FFF2-40B4-BE49-F238E27FC236}">
                <a16:creationId xmlns:a16="http://schemas.microsoft.com/office/drawing/2014/main" id="{6AB821F3-CD3F-C295-F81D-2EBF8BC5807F}"/>
              </a:ext>
            </a:extLst>
          </p:cNvPr>
          <p:cNvPicPr>
            <a:picLocks noChangeAspect="1"/>
          </p:cNvPicPr>
          <p:nvPr userDrawn="1"/>
        </p:nvPicPr>
        <p:blipFill>
          <a:blip r:embed="rId3"/>
          <a:srcRect/>
          <a:stretch/>
        </p:blipFill>
        <p:spPr>
          <a:xfrm>
            <a:off x="126" y="756008"/>
            <a:ext cx="3522210" cy="6101992"/>
          </a:xfrm>
          <a:prstGeom prst="rect">
            <a:avLst/>
          </a:prstGeom>
        </p:spPr>
      </p:pic>
      <p:sp>
        <p:nvSpPr>
          <p:cNvPr id="8" name="Segnaposto testo 39">
            <a:extLst>
              <a:ext uri="{FF2B5EF4-FFF2-40B4-BE49-F238E27FC236}">
                <a16:creationId xmlns:a16="http://schemas.microsoft.com/office/drawing/2014/main" id="{1C781395-15A1-BCD6-B3E8-BA689FA25FBF}"/>
              </a:ext>
            </a:extLst>
          </p:cNvPr>
          <p:cNvSpPr>
            <a:spLocks noGrp="1"/>
          </p:cNvSpPr>
          <p:nvPr>
            <p:ph type="body" sz="quarter" idx="17" hasCustomPrompt="1"/>
          </p:nvPr>
        </p:nvSpPr>
        <p:spPr>
          <a:xfrm>
            <a:off x="3869569" y="2562224"/>
            <a:ext cx="8070849" cy="3754493"/>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dirty="0"/>
              <a:t>Click to edit text</a:t>
            </a:r>
          </a:p>
        </p:txBody>
      </p:sp>
      <p:pic>
        <p:nvPicPr>
          <p:cNvPr id="6" name="Elemento grafico 5">
            <a:extLst>
              <a:ext uri="{FF2B5EF4-FFF2-40B4-BE49-F238E27FC236}">
                <a16:creationId xmlns:a16="http://schemas.microsoft.com/office/drawing/2014/main" id="{D85DF8A4-9C66-2E27-6E35-E55B3743829E}"/>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13" name="Segnaposto numero diapositiva 5">
            <a:extLst>
              <a:ext uri="{FF2B5EF4-FFF2-40B4-BE49-F238E27FC236}">
                <a16:creationId xmlns:a16="http://schemas.microsoft.com/office/drawing/2014/main" id="{EE1F606B-15E0-028D-52FA-3E97D7863319}"/>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
        <p:nvSpPr>
          <p:cNvPr id="3" name="CasellaDiTesto 67">
            <a:extLst>
              <a:ext uri="{FF2B5EF4-FFF2-40B4-BE49-F238E27FC236}">
                <a16:creationId xmlns:a16="http://schemas.microsoft.com/office/drawing/2014/main" id="{593823A0-4F37-7AA4-62DB-14A504BB8F70}"/>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Tree>
    <p:extLst>
      <p:ext uri="{BB962C8B-B14F-4D97-AF65-F5344CB8AC3E}">
        <p14:creationId xmlns:p14="http://schemas.microsoft.com/office/powerpoint/2010/main" val="3760376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 + TEXT LIGHT 04">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169B1A9-72EC-8744-BF05-C8377B31EC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27351"/>
            <a:ext cx="12192000" cy="28657"/>
          </a:xfrm>
          <a:prstGeom prst="rect">
            <a:avLst/>
          </a:prstGeom>
        </p:spPr>
      </p:pic>
      <p:sp>
        <p:nvSpPr>
          <p:cNvPr id="12" name="Rettangolo 11">
            <a:extLst>
              <a:ext uri="{FF2B5EF4-FFF2-40B4-BE49-F238E27FC236}">
                <a16:creationId xmlns:a16="http://schemas.microsoft.com/office/drawing/2014/main" id="{D5221BC6-EC4C-9709-6136-E62EEA9045A3}"/>
              </a:ext>
            </a:extLst>
          </p:cNvPr>
          <p:cNvSpPr/>
          <p:nvPr userDrawn="1"/>
        </p:nvSpPr>
        <p:spPr>
          <a:xfrm>
            <a:off x="3523038" y="2350216"/>
            <a:ext cx="8668961" cy="450778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Segnaposto testo 39">
            <a:extLst>
              <a:ext uri="{FF2B5EF4-FFF2-40B4-BE49-F238E27FC236}">
                <a16:creationId xmlns:a16="http://schemas.microsoft.com/office/drawing/2014/main" id="{EA32EADB-1F0A-C348-A2B9-15313DE6A9B2}"/>
              </a:ext>
            </a:extLst>
          </p:cNvPr>
          <p:cNvSpPr>
            <a:spLocks noGrp="1"/>
          </p:cNvSpPr>
          <p:nvPr>
            <p:ph type="body" sz="quarter" idx="17" hasCustomPrompt="1"/>
          </p:nvPr>
        </p:nvSpPr>
        <p:spPr>
          <a:xfrm>
            <a:off x="3869569" y="2562224"/>
            <a:ext cx="8070849" cy="3754493"/>
          </a:xfrm>
          <a:prstGeom prst="rect">
            <a:avLst/>
          </a:prstGeom>
        </p:spPr>
        <p:txBody>
          <a:bodyPr/>
          <a:lstStyle>
            <a:lvl1pPr marL="0" indent="0">
              <a:buNone/>
              <a:defRPr lang="en-US" sz="1400" kern="1200" dirty="0">
                <a:solidFill>
                  <a:schemeClr val="tx1"/>
                </a:solidFill>
                <a:latin typeface="Montserrat" pitchFamily="2" charset="77"/>
                <a:ea typeface="+mn-ea"/>
                <a:cs typeface="+mn-cs"/>
              </a:defRPr>
            </a:lvl1pPr>
          </a:lstStyle>
          <a:p>
            <a:pPr lvl="0"/>
            <a:r>
              <a:rPr lang="en-US" dirty="0"/>
              <a:t>Click to edit text</a:t>
            </a:r>
          </a:p>
        </p:txBody>
      </p:sp>
      <p:sp>
        <p:nvSpPr>
          <p:cNvPr id="2" name="Titolo 36">
            <a:extLst>
              <a:ext uri="{FF2B5EF4-FFF2-40B4-BE49-F238E27FC236}">
                <a16:creationId xmlns:a16="http://schemas.microsoft.com/office/drawing/2014/main" id="{86F7184C-E392-E110-BF48-6C5505C1774A}"/>
              </a:ext>
            </a:extLst>
          </p:cNvPr>
          <p:cNvSpPr>
            <a:spLocks noGrp="1"/>
          </p:cNvSpPr>
          <p:nvPr>
            <p:ph type="title" hasCustomPrompt="1"/>
          </p:nvPr>
        </p:nvSpPr>
        <p:spPr>
          <a:xfrm>
            <a:off x="3869568" y="1076134"/>
            <a:ext cx="8070849" cy="925299"/>
          </a:xfrm>
          <a:prstGeom prst="rect">
            <a:avLst/>
          </a:prstGeom>
        </p:spPr>
        <p:txBody>
          <a:bodyPr anchor="ctr"/>
          <a:lstStyle>
            <a:lvl1pPr>
              <a:defRPr lang="it-IT" sz="3000" b="1" kern="1200" dirty="0">
                <a:solidFill>
                  <a:schemeClr val="tx1"/>
                </a:solidFill>
                <a:latin typeface="Montserrat" panose="00000500000000000000" pitchFamily="2" charset="0"/>
                <a:ea typeface="+mj-ea"/>
                <a:cs typeface="+mj-cs"/>
              </a:defRPr>
            </a:lvl1pPr>
          </a:lstStyle>
          <a:p>
            <a:r>
              <a:rPr lang="it-IT"/>
              <a:t>Click to </a:t>
            </a:r>
            <a:r>
              <a:rPr lang="it-IT" err="1"/>
              <a:t>edit</a:t>
            </a:r>
            <a:r>
              <a:rPr lang="it-IT"/>
              <a:t> the Title</a:t>
            </a:r>
          </a:p>
        </p:txBody>
      </p:sp>
      <p:pic>
        <p:nvPicPr>
          <p:cNvPr id="3" name="Immagine 2">
            <a:extLst>
              <a:ext uri="{FF2B5EF4-FFF2-40B4-BE49-F238E27FC236}">
                <a16:creationId xmlns:a16="http://schemas.microsoft.com/office/drawing/2014/main" id="{31C6C25D-6EBF-4CB2-50A3-37C51DE32A9F}"/>
              </a:ext>
            </a:extLst>
          </p:cNvPr>
          <p:cNvPicPr>
            <a:picLocks noChangeAspect="1"/>
          </p:cNvPicPr>
          <p:nvPr userDrawn="1"/>
        </p:nvPicPr>
        <p:blipFill>
          <a:blip r:embed="rId3"/>
          <a:srcRect/>
          <a:stretch/>
        </p:blipFill>
        <p:spPr>
          <a:xfrm>
            <a:off x="126" y="756008"/>
            <a:ext cx="3522210" cy="6101992"/>
          </a:xfrm>
          <a:prstGeom prst="rect">
            <a:avLst/>
          </a:prstGeom>
        </p:spPr>
      </p:pic>
      <p:pic>
        <p:nvPicPr>
          <p:cNvPr id="8" name="Elemento grafico 7">
            <a:extLst>
              <a:ext uri="{FF2B5EF4-FFF2-40B4-BE49-F238E27FC236}">
                <a16:creationId xmlns:a16="http://schemas.microsoft.com/office/drawing/2014/main" id="{5F5F4F80-512A-4DD5-ECE4-E3DD2C43D6E4}"/>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1581" y="147916"/>
            <a:ext cx="1323219" cy="424190"/>
          </a:xfrm>
          <a:prstGeom prst="rect">
            <a:avLst/>
          </a:prstGeom>
        </p:spPr>
      </p:pic>
      <p:sp>
        <p:nvSpPr>
          <p:cNvPr id="10" name="CasellaDiTesto 67">
            <a:extLst>
              <a:ext uri="{FF2B5EF4-FFF2-40B4-BE49-F238E27FC236}">
                <a16:creationId xmlns:a16="http://schemas.microsoft.com/office/drawing/2014/main" id="{E6CC2C6C-65A3-6ACF-EC05-A8359D4DB206}"/>
              </a:ext>
            </a:extLst>
          </p:cNvPr>
          <p:cNvSpPr txBox="1"/>
          <p:nvPr userDrawn="1"/>
        </p:nvSpPr>
        <p:spPr>
          <a:xfrm>
            <a:off x="10226407" y="233053"/>
            <a:ext cx="1810155" cy="253916"/>
          </a:xfrm>
          <a:prstGeom prst="rect">
            <a:avLst/>
          </a:prstGeom>
          <a:noFill/>
        </p:spPr>
        <p:txBody>
          <a:bodyPr wrap="square" lIns="91440" tIns="45720" rIns="91440" bIns="45720" rtlCol="0" anchor="t">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#together</a:t>
            </a:r>
            <a:r>
              <a:rPr kumimoji="0" lang="en-US" sz="1050" b="0" i="0" u="none" strike="noStrike" kern="1200" cap="none" spc="30" normalizeH="0" baseline="0" noProof="0">
                <a:ln>
                  <a:noFill/>
                </a:ln>
                <a:solidFill>
                  <a:schemeClr val="accent2"/>
                </a:solidFill>
                <a:effectLst/>
                <a:uLnTx/>
                <a:uFillTx/>
                <a:latin typeface="Montserrat" panose="00000500000000000000" pitchFamily="2" charset="0"/>
              </a:rPr>
              <a:t>4</a:t>
            </a:r>
            <a:r>
              <a:rPr kumimoji="0" lang="en-US" sz="1050" b="0" i="0" u="none" strike="noStrike" kern="1200" cap="none" spc="30" normalizeH="0" baseline="0" noProof="0">
                <a:ln>
                  <a:noFill/>
                </a:ln>
                <a:solidFill>
                  <a:srgbClr val="004E99"/>
                </a:solidFill>
                <a:effectLst/>
                <a:uLnTx/>
                <a:uFillTx/>
                <a:latin typeface="Montserrat" panose="00000500000000000000" pitchFamily="2" charset="0"/>
              </a:rPr>
              <a:t>success</a:t>
            </a:r>
          </a:p>
        </p:txBody>
      </p:sp>
      <p:sp>
        <p:nvSpPr>
          <p:cNvPr id="11" name="Segnaposto numero diapositiva 5">
            <a:extLst>
              <a:ext uri="{FF2B5EF4-FFF2-40B4-BE49-F238E27FC236}">
                <a16:creationId xmlns:a16="http://schemas.microsoft.com/office/drawing/2014/main" id="{E58106CB-35AB-995A-D9CD-1FCD203829A0}"/>
              </a:ext>
            </a:extLst>
          </p:cNvPr>
          <p:cNvSpPr txBox="1">
            <a:spLocks/>
          </p:cNvSpPr>
          <p:nvPr userDrawn="1"/>
        </p:nvSpPr>
        <p:spPr>
          <a:xfrm>
            <a:off x="11452634" y="6356350"/>
            <a:ext cx="583928" cy="365125"/>
          </a:xfrm>
          <a:prstGeom prst="rect">
            <a:avLst/>
          </a:prstGeom>
        </p:spPr>
        <p:txBody>
          <a:bodyPr anchor="ctr"/>
          <a:lstStyle>
            <a:defPPr>
              <a:defRPr lang="it-IT"/>
            </a:defPPr>
            <a:lvl1pPr marL="0" algn="r" defTabSz="914400" rtl="0" eaLnBrk="1" latinLnBrk="0" hangingPunct="1">
              <a:defRPr sz="1200" kern="1200">
                <a:solidFill>
                  <a:srgbClr val="0070C0"/>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6D2ADB9-18AF-6C46-9B8E-358A92A26A60}" type="slidenum">
              <a:rPr lang="it-IT" sz="900" smtClean="0">
                <a:solidFill>
                  <a:srgbClr val="898989"/>
                </a:solidFill>
              </a:rPr>
              <a:pPr fontAlgn="auto">
                <a:spcBef>
                  <a:spcPts val="0"/>
                </a:spcBef>
                <a:spcAft>
                  <a:spcPts val="0"/>
                </a:spcAft>
                <a:defRPr/>
              </a:pPr>
              <a:t>‹#›</a:t>
            </a:fld>
            <a:endParaRPr lang="it-IT">
              <a:solidFill>
                <a:srgbClr val="898989"/>
              </a:solidFill>
            </a:endParaRPr>
          </a:p>
        </p:txBody>
      </p:sp>
    </p:spTree>
    <p:extLst>
      <p:ext uri="{BB962C8B-B14F-4D97-AF65-F5344CB8AC3E}">
        <p14:creationId xmlns:p14="http://schemas.microsoft.com/office/powerpoint/2010/main" val="14202097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754103A-F889-CC35-5CA9-ACC1A49DF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099F41-01AF-4FA7-BA36-3163D1314AD5}" type="slidenum">
              <a:rPr lang="it-IT" smtClean="0"/>
              <a:t>‹#›</a:t>
            </a:fld>
            <a:endParaRPr lang="it-IT"/>
          </a:p>
        </p:txBody>
      </p:sp>
    </p:spTree>
  </p:cSld>
  <p:clrMap bg1="lt1" tx1="dk1" bg2="lt2" tx2="dk2" accent1="accent1" accent2="accent2" accent3="accent3" accent4="accent4" accent5="accent5" accent6="accent6" hlink="hlink" folHlink="folHlink"/>
  <p:sldLayoutIdLst>
    <p:sldLayoutId id="2147483892" r:id="rId1"/>
    <p:sldLayoutId id="2147483907" r:id="rId2"/>
    <p:sldLayoutId id="2147483947" r:id="rId3"/>
    <p:sldLayoutId id="2147483910" r:id="rId4"/>
    <p:sldLayoutId id="2147483957" r:id="rId5"/>
    <p:sldLayoutId id="2147483900" r:id="rId6"/>
    <p:sldLayoutId id="2147483909" r:id="rId7"/>
    <p:sldLayoutId id="2147483922" r:id="rId8"/>
    <p:sldLayoutId id="2147483915" r:id="rId9"/>
    <p:sldLayoutId id="2147483953" r:id="rId10"/>
    <p:sldLayoutId id="2147483920" r:id="rId11"/>
    <p:sldLayoutId id="2147483945" r:id="rId12"/>
    <p:sldLayoutId id="2147483928" r:id="rId13"/>
    <p:sldLayoutId id="2147483908" r:id="rId14"/>
    <p:sldLayoutId id="2147483916" r:id="rId15"/>
    <p:sldLayoutId id="2147483944" r:id="rId16"/>
    <p:sldLayoutId id="2147483930" r:id="rId17"/>
    <p:sldLayoutId id="2147483952" r:id="rId18"/>
    <p:sldLayoutId id="2147483905" r:id="rId19"/>
    <p:sldLayoutId id="2147483951" r:id="rId20"/>
    <p:sldLayoutId id="2147483934" r:id="rId21"/>
    <p:sldLayoutId id="2147483902" r:id="rId22"/>
    <p:sldLayoutId id="2147483935" r:id="rId23"/>
    <p:sldLayoutId id="2147483956" r:id="rId24"/>
    <p:sldLayoutId id="2147483933" r:id="rId25"/>
    <p:sldLayoutId id="2147483932" r:id="rId26"/>
    <p:sldLayoutId id="2147483955" r:id="rId27"/>
    <p:sldLayoutId id="2147483901" r:id="rId28"/>
    <p:sldLayoutId id="2147483904" r:id="rId29"/>
    <p:sldLayoutId id="2147483959" r:id="rId30"/>
    <p:sldLayoutId id="2147483924" r:id="rId31"/>
    <p:sldLayoutId id="2147483937" r:id="rId32"/>
    <p:sldLayoutId id="2147483918" r:id="rId33"/>
    <p:sldLayoutId id="2147483919" r:id="rId34"/>
    <p:sldLayoutId id="2147483943" r:id="rId35"/>
    <p:sldLayoutId id="2147483926" r:id="rId36"/>
    <p:sldLayoutId id="2147483927" r:id="rId37"/>
    <p:sldLayoutId id="2147483960" r:id="rId38"/>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ontserrat" pitchFamily="2" charset="77"/>
          <a:ea typeface="+mj-ea"/>
          <a:cs typeface="+mj-cs"/>
        </a:defRPr>
      </a:lvl1pPr>
      <a:lvl2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2pPr>
      <a:lvl3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3pPr>
      <a:lvl4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4pPr>
      <a:lvl5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5pPr>
      <a:lvl6pPr marL="4572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6pPr>
      <a:lvl7pPr marL="9144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7pPr>
      <a:lvl8pPr marL="13716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8pPr>
      <a:lvl9pPr marL="18288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ontserrat" pitchFamily="2" charset="77"/>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D6231367-8E73-4B68-D2B0-32D0954F1A23}"/>
              </a:ext>
            </a:extLst>
          </p:cNvPr>
          <p:cNvSpPr>
            <a:spLocks noGrp="1"/>
          </p:cNvSpPr>
          <p:nvPr>
            <p:ph type="ctrTitle"/>
          </p:nvPr>
        </p:nvSpPr>
        <p:spPr>
          <a:xfrm>
            <a:off x="6835881" y="4159409"/>
            <a:ext cx="4882643" cy="1112203"/>
          </a:xfrm>
        </p:spPr>
        <p:txBody>
          <a:bodyPr lIns="91440" tIns="45720" rIns="91440" bIns="45720" anchor="b">
            <a:noAutofit/>
          </a:bodyPr>
          <a:lstStyle/>
          <a:p>
            <a:r>
              <a:rPr lang="en-US" sz="2800" dirty="0">
                <a:latin typeface="Montserrat SemiBold"/>
              </a:rPr>
              <a:t>INDIA – AI HACKATHON</a:t>
            </a:r>
            <a:endParaRPr lang="en-US" dirty="0"/>
          </a:p>
        </p:txBody>
      </p:sp>
      <p:sp>
        <p:nvSpPr>
          <p:cNvPr id="6" name="Segnaposto testo 5">
            <a:extLst>
              <a:ext uri="{FF2B5EF4-FFF2-40B4-BE49-F238E27FC236}">
                <a16:creationId xmlns:a16="http://schemas.microsoft.com/office/drawing/2014/main" id="{24B6ADB1-5B2D-8161-5CF4-0DA1B287C02D}"/>
              </a:ext>
            </a:extLst>
          </p:cNvPr>
          <p:cNvSpPr>
            <a:spLocks noGrp="1"/>
          </p:cNvSpPr>
          <p:nvPr>
            <p:ph type="body" sz="quarter" idx="13"/>
          </p:nvPr>
        </p:nvSpPr>
        <p:spPr>
          <a:xfrm>
            <a:off x="6835881" y="5407114"/>
            <a:ext cx="4365083" cy="503651"/>
          </a:xfrm>
        </p:spPr>
        <p:txBody>
          <a:bodyPr lIns="91440" tIns="45720" rIns="91440" bIns="45720" anchor="t"/>
          <a:lstStyle/>
          <a:p>
            <a:r>
              <a:rPr lang="it-IT" dirty="0"/>
              <a:t>AI Ignite 2024</a:t>
            </a:r>
            <a:endParaRPr lang="en-US" dirty="0"/>
          </a:p>
        </p:txBody>
      </p:sp>
      <p:sp>
        <p:nvSpPr>
          <p:cNvPr id="3" name="TextBox 2">
            <a:extLst>
              <a:ext uri="{FF2B5EF4-FFF2-40B4-BE49-F238E27FC236}">
                <a16:creationId xmlns:a16="http://schemas.microsoft.com/office/drawing/2014/main" id="{3E0F0CFD-68B2-5E9B-0838-142FF7C3CCE6}"/>
              </a:ext>
            </a:extLst>
          </p:cNvPr>
          <p:cNvSpPr txBox="1"/>
          <p:nvPr/>
        </p:nvSpPr>
        <p:spPr>
          <a:xfrm>
            <a:off x="6835881" y="5920216"/>
            <a:ext cx="3533237" cy="369332"/>
          </a:xfrm>
          <a:prstGeom prst="rect">
            <a:avLst/>
          </a:prstGeom>
          <a:noFill/>
        </p:spPr>
        <p:txBody>
          <a:bodyPr wrap="square">
            <a:spAutoFit/>
          </a:bodyPr>
          <a:lstStyle/>
          <a:p>
            <a:r>
              <a:rPr lang="en-US" dirty="0">
                <a:solidFill>
                  <a:schemeClr val="bg1"/>
                </a:solidFill>
              </a:rPr>
              <a:t>TEAM AI WARRIORS</a:t>
            </a:r>
          </a:p>
        </p:txBody>
      </p:sp>
    </p:spTree>
    <p:extLst>
      <p:ext uri="{BB962C8B-B14F-4D97-AF65-F5344CB8AC3E}">
        <p14:creationId xmlns:p14="http://schemas.microsoft.com/office/powerpoint/2010/main" val="421196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1A2F-DC6A-2362-B6C1-0D8E9D9A3785}"/>
              </a:ext>
            </a:extLst>
          </p:cNvPr>
          <p:cNvSpPr>
            <a:spLocks noGrp="1"/>
          </p:cNvSpPr>
          <p:nvPr>
            <p:ph type="title"/>
          </p:nvPr>
        </p:nvSpPr>
        <p:spPr>
          <a:xfrm>
            <a:off x="291867" y="1113647"/>
            <a:ext cx="11576860" cy="353171"/>
          </a:xfrm>
        </p:spPr>
        <p:txBody>
          <a:bodyPr/>
          <a:lstStyle/>
          <a:p>
            <a:pPr>
              <a:lnSpc>
                <a:spcPct val="115000"/>
              </a:lnSpc>
              <a:spcBef>
                <a:spcPts val="2400"/>
              </a:spcBef>
            </a:pPr>
            <a:r>
              <a:rPr lang="en-IN" sz="2400" kern="0" dirty="0">
                <a:solidFill>
                  <a:srgbClr val="365F91"/>
                </a:solidFill>
                <a:latin typeface="+mj-lt"/>
                <a:ea typeface="MS Gothic" panose="020B0609070205080204" pitchFamily="49" charset="-128"/>
                <a:cs typeface="Times New Roman" panose="02020603050405020304" pitchFamily="18" charset="0"/>
              </a:rPr>
              <a:t>Use Case Title:</a:t>
            </a:r>
          </a:p>
        </p:txBody>
      </p:sp>
      <p:sp>
        <p:nvSpPr>
          <p:cNvPr id="5" name="TextBox 4">
            <a:extLst>
              <a:ext uri="{FF2B5EF4-FFF2-40B4-BE49-F238E27FC236}">
                <a16:creationId xmlns:a16="http://schemas.microsoft.com/office/drawing/2014/main" id="{E0110A34-F170-491F-CC9F-558D013B49BF}"/>
              </a:ext>
            </a:extLst>
          </p:cNvPr>
          <p:cNvSpPr txBox="1"/>
          <p:nvPr/>
        </p:nvSpPr>
        <p:spPr>
          <a:xfrm>
            <a:off x="291867" y="1625709"/>
            <a:ext cx="11684109" cy="369332"/>
          </a:xfrm>
          <a:prstGeom prst="rect">
            <a:avLst/>
          </a:prstGeom>
          <a:noFill/>
        </p:spPr>
        <p:txBody>
          <a:bodyPr wrap="square">
            <a:spAutoFit/>
          </a:bodyPr>
          <a:lstStyle/>
          <a:p>
            <a:pPr algn="just"/>
            <a:r>
              <a:rPr lang="en-IN" sz="1800" kern="0" dirty="0">
                <a:solidFill>
                  <a:srgbClr val="16315A"/>
                </a:solidFill>
                <a:latin typeface="+mj-lt"/>
                <a:ea typeface="MS Gothic" panose="020B0609070205080204" pitchFamily="49" charset="-128"/>
                <a:cs typeface="Times New Roman" panose="02020603050405020304" pitchFamily="18" charset="0"/>
              </a:rPr>
              <a:t>Multilingual Translation Tool</a:t>
            </a:r>
            <a:endParaRPr lang="en-US" sz="1800" dirty="0">
              <a:solidFill>
                <a:srgbClr val="16315A"/>
              </a:solidFill>
              <a:effectLst/>
              <a:latin typeface="+mj-lt"/>
              <a:ea typeface="Aptos" panose="020B000402020202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8BE667-CC6E-1D45-2D46-69193CF1D1E4}"/>
              </a:ext>
            </a:extLst>
          </p:cNvPr>
          <p:cNvSpPr txBox="1"/>
          <p:nvPr/>
        </p:nvSpPr>
        <p:spPr>
          <a:xfrm>
            <a:off x="291867" y="2668364"/>
            <a:ext cx="11684109" cy="923330"/>
          </a:xfrm>
          <a:prstGeom prst="rect">
            <a:avLst/>
          </a:prstGeom>
          <a:noFill/>
        </p:spPr>
        <p:txBody>
          <a:bodyPr wrap="square">
            <a:spAutoFit/>
          </a:bodyPr>
          <a:lstStyle/>
          <a:p>
            <a:r>
              <a:rPr lang="en-US" dirty="0">
                <a:latin typeface="+mj-lt"/>
              </a:rPr>
              <a:t>To convert Spanish, German, Chinese, French and Tamil language functional documents (FD) into English (</a:t>
            </a:r>
            <a:r>
              <a:rPr lang="en-US" b="1" dirty="0">
                <a:latin typeface="+mj-lt"/>
              </a:rPr>
              <a:t>Vice Versa</a:t>
            </a:r>
            <a:r>
              <a:rPr lang="en-US" dirty="0">
                <a:latin typeface="+mj-lt"/>
              </a:rPr>
              <a:t>). Moreover, these documents can be converted into various formats, such as DOC and PDF.</a:t>
            </a:r>
          </a:p>
        </p:txBody>
      </p:sp>
      <p:sp>
        <p:nvSpPr>
          <p:cNvPr id="4" name="Title 1">
            <a:extLst>
              <a:ext uri="{FF2B5EF4-FFF2-40B4-BE49-F238E27FC236}">
                <a16:creationId xmlns:a16="http://schemas.microsoft.com/office/drawing/2014/main" id="{357FB4DC-D764-DC12-D068-BB479FD5A920}"/>
              </a:ext>
            </a:extLst>
          </p:cNvPr>
          <p:cNvSpPr txBox="1">
            <a:spLocks/>
          </p:cNvSpPr>
          <p:nvPr/>
        </p:nvSpPr>
        <p:spPr>
          <a:xfrm>
            <a:off x="291867" y="2153932"/>
            <a:ext cx="7280785" cy="353171"/>
          </a:xfrm>
          <a:prstGeom prst="rect">
            <a:avLst/>
          </a:prstGeom>
        </p:spPr>
        <p:txBody>
          <a:bodyPr anchor="ctr"/>
          <a:lstStyle>
            <a:lvl1pPr algn="l" rtl="0" eaLnBrk="1" fontAlgn="base" hangingPunct="1">
              <a:lnSpc>
                <a:spcPct val="90000"/>
              </a:lnSpc>
              <a:spcBef>
                <a:spcPct val="0"/>
              </a:spcBef>
              <a:spcAft>
                <a:spcPct val="0"/>
              </a:spcAft>
              <a:defRPr lang="it-IT" sz="3000" b="1" kern="1200" dirty="0">
                <a:solidFill>
                  <a:schemeClr val="tx1"/>
                </a:solidFill>
                <a:latin typeface="Montserrat" panose="00000500000000000000"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2pPr>
            <a:lvl3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3pPr>
            <a:lvl4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4pPr>
            <a:lvl5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5pPr>
            <a:lvl6pPr marL="4572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6pPr>
            <a:lvl7pPr marL="9144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7pPr>
            <a:lvl8pPr marL="13716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8pPr>
            <a:lvl9pPr marL="18288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9pPr>
          </a:lstStyle>
          <a:p>
            <a:pPr>
              <a:lnSpc>
                <a:spcPct val="115000"/>
              </a:lnSpc>
              <a:spcBef>
                <a:spcPts val="2400"/>
              </a:spcBef>
            </a:pPr>
            <a:r>
              <a:rPr lang="en-IN" sz="2400" kern="0" dirty="0">
                <a:solidFill>
                  <a:srgbClr val="365F91"/>
                </a:solidFill>
                <a:latin typeface="+mj-lt"/>
                <a:ea typeface="MS Gothic" panose="020B0609070205080204" pitchFamily="49" charset="-128"/>
                <a:cs typeface="Times New Roman" panose="02020603050405020304" pitchFamily="18" charset="0"/>
              </a:rPr>
              <a:t>Use Case Details: </a:t>
            </a:r>
          </a:p>
        </p:txBody>
      </p:sp>
      <p:sp>
        <p:nvSpPr>
          <p:cNvPr id="10" name="Title 1">
            <a:extLst>
              <a:ext uri="{FF2B5EF4-FFF2-40B4-BE49-F238E27FC236}">
                <a16:creationId xmlns:a16="http://schemas.microsoft.com/office/drawing/2014/main" id="{8C2575CB-FF27-DD57-A943-F46F27FDCC7C}"/>
              </a:ext>
            </a:extLst>
          </p:cNvPr>
          <p:cNvSpPr txBox="1">
            <a:spLocks/>
          </p:cNvSpPr>
          <p:nvPr/>
        </p:nvSpPr>
        <p:spPr>
          <a:xfrm>
            <a:off x="291867" y="3752955"/>
            <a:ext cx="11576860" cy="353171"/>
          </a:xfrm>
          <a:prstGeom prst="rect">
            <a:avLst/>
          </a:prstGeom>
        </p:spPr>
        <p:txBody>
          <a:bodyPr anchor="ctr"/>
          <a:lstStyle>
            <a:lvl1pPr algn="l" rtl="0" eaLnBrk="1" fontAlgn="base" hangingPunct="1">
              <a:lnSpc>
                <a:spcPct val="90000"/>
              </a:lnSpc>
              <a:spcBef>
                <a:spcPct val="0"/>
              </a:spcBef>
              <a:spcAft>
                <a:spcPct val="0"/>
              </a:spcAft>
              <a:defRPr lang="it-IT" sz="3000" b="1" kern="1200" dirty="0">
                <a:solidFill>
                  <a:schemeClr val="tx1"/>
                </a:solidFill>
                <a:latin typeface="Montserrat" panose="00000500000000000000"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2pPr>
            <a:lvl3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3pPr>
            <a:lvl4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4pPr>
            <a:lvl5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5pPr>
            <a:lvl6pPr marL="4572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6pPr>
            <a:lvl7pPr marL="9144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7pPr>
            <a:lvl8pPr marL="13716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8pPr>
            <a:lvl9pPr marL="18288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9pPr>
          </a:lstStyle>
          <a:p>
            <a:pPr>
              <a:lnSpc>
                <a:spcPct val="115000"/>
              </a:lnSpc>
              <a:spcBef>
                <a:spcPts val="2400"/>
              </a:spcBef>
            </a:pPr>
            <a:r>
              <a:rPr lang="en-IN" sz="2400" kern="0" dirty="0">
                <a:solidFill>
                  <a:srgbClr val="365F91"/>
                </a:solidFill>
                <a:latin typeface="+mj-lt"/>
                <a:ea typeface="MS Gothic" panose="020B0609070205080204" pitchFamily="49" charset="-128"/>
                <a:cs typeface="Times New Roman" panose="02020603050405020304" pitchFamily="18" charset="0"/>
              </a:rPr>
              <a:t>Benefit:</a:t>
            </a:r>
          </a:p>
        </p:txBody>
      </p:sp>
      <p:sp>
        <p:nvSpPr>
          <p:cNvPr id="11" name="TextBox 10">
            <a:extLst>
              <a:ext uri="{FF2B5EF4-FFF2-40B4-BE49-F238E27FC236}">
                <a16:creationId xmlns:a16="http://schemas.microsoft.com/office/drawing/2014/main" id="{BF94FA11-5360-085D-BFB6-798000833288}"/>
              </a:ext>
            </a:extLst>
          </p:cNvPr>
          <p:cNvSpPr txBox="1"/>
          <p:nvPr/>
        </p:nvSpPr>
        <p:spPr>
          <a:xfrm>
            <a:off x="291867" y="4265017"/>
            <a:ext cx="11684109" cy="1754326"/>
          </a:xfrm>
          <a:prstGeom prst="rect">
            <a:avLst/>
          </a:prstGeom>
          <a:noFill/>
        </p:spPr>
        <p:txBody>
          <a:bodyPr wrap="square">
            <a:spAutoFit/>
          </a:bodyPr>
          <a:lstStyle/>
          <a:p>
            <a:pPr algn="just"/>
            <a:r>
              <a:rPr lang="en-US" dirty="0"/>
              <a:t>Currently, the Dedalus care team is receiving documents in Spanish. Before proceeding with development activities, they are using DeepL or Google Translate to convert them into English. Moreover, if we need to convert a large volume of documents, we must purchase a license for the DeepL tool. However, with our new Multilingual Support Tool, we can convert documents from Spanish, German, Chinese, French and Tamil into English (</a:t>
            </a:r>
            <a:r>
              <a:rPr lang="en-US" b="1" dirty="0"/>
              <a:t>Vice Versa</a:t>
            </a:r>
            <a:r>
              <a:rPr lang="en-US" dirty="0"/>
              <a:t>) without needing the DeepL tool. Additionally, it supports conversion into various formats, such as DOC and PDF.</a:t>
            </a:r>
            <a:endParaRPr lang="en-US" sz="1800" dirty="0">
              <a:solidFill>
                <a:srgbClr val="16315A"/>
              </a:solidFill>
              <a:effectLst/>
              <a:latin typeface="+mj-lt"/>
              <a:ea typeface="Aptos" panose="020B0004020202020204" pitchFamily="34" charset="0"/>
              <a:cs typeface="Calibri" panose="020F0502020204030204" pitchFamily="34" charset="0"/>
            </a:endParaRPr>
          </a:p>
        </p:txBody>
      </p:sp>
    </p:spTree>
    <p:extLst>
      <p:ext uri="{BB962C8B-B14F-4D97-AF65-F5344CB8AC3E}">
        <p14:creationId xmlns:p14="http://schemas.microsoft.com/office/powerpoint/2010/main" val="1954976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1A2F-DC6A-2362-B6C1-0D8E9D9A3785}"/>
              </a:ext>
            </a:extLst>
          </p:cNvPr>
          <p:cNvSpPr>
            <a:spLocks noGrp="1"/>
          </p:cNvSpPr>
          <p:nvPr>
            <p:ph type="title"/>
          </p:nvPr>
        </p:nvSpPr>
        <p:spPr>
          <a:xfrm>
            <a:off x="291867" y="1113647"/>
            <a:ext cx="5407597" cy="353171"/>
          </a:xfrm>
        </p:spPr>
        <p:txBody>
          <a:bodyPr/>
          <a:lstStyle/>
          <a:p>
            <a:pPr>
              <a:lnSpc>
                <a:spcPct val="115000"/>
              </a:lnSpc>
              <a:spcBef>
                <a:spcPts val="2400"/>
              </a:spcBef>
            </a:pPr>
            <a:r>
              <a:rPr lang="en-IN" sz="2400" kern="0" dirty="0">
                <a:solidFill>
                  <a:srgbClr val="365F91"/>
                </a:solidFill>
                <a:latin typeface="+mj-lt"/>
                <a:ea typeface="MS Gothic" panose="020B0609070205080204" pitchFamily="49" charset="-128"/>
                <a:cs typeface="Times New Roman" panose="02020603050405020304" pitchFamily="18" charset="0"/>
              </a:rPr>
              <a:t>Overview:</a:t>
            </a:r>
          </a:p>
        </p:txBody>
      </p:sp>
      <p:sp>
        <p:nvSpPr>
          <p:cNvPr id="5" name="TextBox 4">
            <a:extLst>
              <a:ext uri="{FF2B5EF4-FFF2-40B4-BE49-F238E27FC236}">
                <a16:creationId xmlns:a16="http://schemas.microsoft.com/office/drawing/2014/main" id="{E0110A34-F170-491F-CC9F-558D013B49BF}"/>
              </a:ext>
            </a:extLst>
          </p:cNvPr>
          <p:cNvSpPr txBox="1"/>
          <p:nvPr/>
        </p:nvSpPr>
        <p:spPr>
          <a:xfrm>
            <a:off x="291867" y="1625709"/>
            <a:ext cx="11684109" cy="1477328"/>
          </a:xfrm>
          <a:prstGeom prst="rect">
            <a:avLst/>
          </a:prstGeom>
          <a:noFill/>
        </p:spPr>
        <p:txBody>
          <a:bodyPr wrap="square">
            <a:spAutoFit/>
          </a:bodyPr>
          <a:lstStyle/>
          <a:p>
            <a:pPr algn="just"/>
            <a:r>
              <a:rPr lang="en-IN" sz="1800" kern="100" dirty="0">
                <a:effectLst/>
                <a:latin typeface="+mj-lt"/>
                <a:ea typeface="Aptos" panose="020B0004020202020204" pitchFamily="34" charset="0"/>
                <a:cs typeface="Times New Roman" panose="02020603050405020304" pitchFamily="18" charset="0"/>
              </a:rPr>
              <a:t>This project is a </a:t>
            </a:r>
            <a:r>
              <a:rPr lang="en-IN" sz="1800" b="1" kern="100" dirty="0">
                <a:effectLst/>
                <a:latin typeface="+mj-lt"/>
                <a:ea typeface="Aptos" panose="020B0004020202020204" pitchFamily="34" charset="0"/>
                <a:cs typeface="Times New Roman" panose="02020603050405020304" pitchFamily="18" charset="0"/>
              </a:rPr>
              <a:t>Multilingual Translation Tool</a:t>
            </a:r>
            <a:r>
              <a:rPr lang="en-IN" sz="1800" kern="100" dirty="0">
                <a:effectLst/>
                <a:latin typeface="+mj-lt"/>
                <a:ea typeface="Aptos" panose="020B0004020202020204" pitchFamily="34" charset="0"/>
                <a:cs typeface="Times New Roman" panose="02020603050405020304" pitchFamily="18" charset="0"/>
              </a:rPr>
              <a:t> built using </a:t>
            </a:r>
            <a:r>
              <a:rPr lang="en-IN" sz="1800" b="1" kern="100" dirty="0">
                <a:effectLst/>
                <a:latin typeface="+mj-lt"/>
                <a:ea typeface="Aptos" panose="020B0004020202020204" pitchFamily="34" charset="0"/>
                <a:cs typeface="Times New Roman" panose="02020603050405020304" pitchFamily="18" charset="0"/>
              </a:rPr>
              <a:t>Python (Flask)</a:t>
            </a:r>
            <a:r>
              <a:rPr lang="en-IN" sz="1800" kern="100" dirty="0">
                <a:effectLst/>
                <a:latin typeface="+mj-lt"/>
                <a:ea typeface="Aptos" panose="020B0004020202020204" pitchFamily="34" charset="0"/>
                <a:cs typeface="Times New Roman" panose="02020603050405020304" pitchFamily="18" charset="0"/>
              </a:rPr>
              <a:t> on the back-end and </a:t>
            </a:r>
            <a:r>
              <a:rPr lang="en-IN" sz="1800" b="1" kern="100" dirty="0">
                <a:effectLst/>
                <a:latin typeface="+mj-lt"/>
                <a:ea typeface="Aptos" panose="020B0004020202020204" pitchFamily="34" charset="0"/>
                <a:cs typeface="Times New Roman" panose="02020603050405020304" pitchFamily="18" charset="0"/>
              </a:rPr>
              <a:t>HTML, CSS, and JavaScript</a:t>
            </a:r>
            <a:r>
              <a:rPr lang="en-IN" sz="1800" kern="100" dirty="0">
                <a:effectLst/>
                <a:latin typeface="+mj-lt"/>
                <a:ea typeface="Aptos" panose="020B0004020202020204" pitchFamily="34" charset="0"/>
                <a:cs typeface="Times New Roman" panose="02020603050405020304" pitchFamily="18" charset="0"/>
              </a:rPr>
              <a:t> on the front-end. It allows users to translate text and documents (.docx) into different languages. It uses Google Translate API for text translation and handles document translation with custom logic for parsing Word documents.</a:t>
            </a:r>
            <a:endParaRPr lang="en-US" sz="1800" kern="100" dirty="0">
              <a:effectLst/>
              <a:latin typeface="+mj-lt"/>
              <a:ea typeface="Aptos" panose="020B0004020202020204" pitchFamily="34" charset="0"/>
              <a:cs typeface="Times New Roman" panose="02020603050405020304" pitchFamily="18" charset="0"/>
            </a:endParaRPr>
          </a:p>
          <a:p>
            <a:endParaRPr lang="en-US" sz="1800" dirty="0">
              <a:effectLst/>
              <a:latin typeface="+mj-lt"/>
              <a:ea typeface="Aptos" panose="020B000402020202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8BE667-CC6E-1D45-2D46-69193CF1D1E4}"/>
              </a:ext>
            </a:extLst>
          </p:cNvPr>
          <p:cNvSpPr txBox="1"/>
          <p:nvPr/>
        </p:nvSpPr>
        <p:spPr>
          <a:xfrm>
            <a:off x="291867" y="3773990"/>
            <a:ext cx="11684109" cy="2373342"/>
          </a:xfrm>
          <a:prstGeom prst="rect">
            <a:avLst/>
          </a:prstGeom>
          <a:noFill/>
        </p:spPr>
        <p:txBody>
          <a:bodyPr wrap="square">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800" kern="100" dirty="0">
                <a:effectLst/>
                <a:latin typeface="+mj-lt"/>
                <a:ea typeface="Aptos" panose="020B0004020202020204" pitchFamily="34" charset="0"/>
                <a:cs typeface="Times New Roman" panose="02020603050405020304" pitchFamily="18" charset="0"/>
              </a:rPr>
              <a:t>Python 3.x</a:t>
            </a:r>
            <a:endParaRPr lang="en-US" sz="1800" kern="100" dirty="0">
              <a:effectLst/>
              <a:latin typeface="+mj-lt"/>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800" kern="100" dirty="0">
                <a:effectLst/>
                <a:latin typeface="+mj-lt"/>
                <a:ea typeface="Aptos" panose="020B0004020202020204" pitchFamily="34" charset="0"/>
                <a:cs typeface="Times New Roman" panose="02020603050405020304" pitchFamily="18" charset="0"/>
              </a:rPr>
              <a:t>pip (Python package manager)</a:t>
            </a:r>
            <a:endParaRPr lang="en-US" sz="1800" kern="100" dirty="0">
              <a:effectLst/>
              <a:latin typeface="+mj-lt"/>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800" kern="100" dirty="0">
                <a:effectLst/>
                <a:latin typeface="+mj-lt"/>
                <a:ea typeface="Aptos" panose="020B0004020202020204" pitchFamily="34" charset="0"/>
                <a:cs typeface="Times New Roman" panose="02020603050405020304" pitchFamily="18" charset="0"/>
              </a:rPr>
              <a:t>Flask (web framework)</a:t>
            </a:r>
            <a:endParaRPr lang="en-US" sz="1800" kern="100" dirty="0">
              <a:effectLst/>
              <a:latin typeface="+mj-lt"/>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800" kern="100" dirty="0">
                <a:effectLst/>
                <a:latin typeface="+mj-lt"/>
                <a:ea typeface="Aptos" panose="020B0004020202020204" pitchFamily="34" charset="0"/>
                <a:cs typeface="Times New Roman" panose="02020603050405020304" pitchFamily="18" charset="0"/>
              </a:rPr>
              <a:t>Googletrans (for translation Google Translate API wrapper)</a:t>
            </a:r>
            <a:endParaRPr lang="en-US" sz="1800" kern="100" dirty="0">
              <a:effectLst/>
              <a:latin typeface="+mj-lt"/>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800" kern="100" dirty="0">
                <a:effectLst/>
                <a:latin typeface="+mj-lt"/>
                <a:ea typeface="Aptos" panose="020B0004020202020204" pitchFamily="34" charset="0"/>
                <a:cs typeface="Times New Roman" panose="02020603050405020304" pitchFamily="18" charset="0"/>
              </a:rPr>
              <a:t>python-docx (for manipulating .docx files)</a:t>
            </a:r>
            <a:endParaRPr lang="en-US" sz="1800" kern="100" dirty="0">
              <a:effectLst/>
              <a:latin typeface="+mj-lt"/>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800" kern="100" dirty="0">
                <a:effectLst/>
                <a:latin typeface="+mj-lt"/>
                <a:ea typeface="Aptos" panose="020B0004020202020204" pitchFamily="34" charset="0"/>
                <a:cs typeface="Times New Roman" panose="02020603050405020304" pitchFamily="18" charset="0"/>
              </a:rPr>
              <a:t>Pillow (for image processing in case images are embedded in the Word document)c</a:t>
            </a:r>
            <a:endParaRPr lang="en-US" sz="1800" kern="100" dirty="0">
              <a:effectLst/>
              <a:latin typeface="+mj-lt"/>
              <a:ea typeface="Aptos" panose="020B000402020202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357FB4DC-D764-DC12-D068-BB479FD5A920}"/>
              </a:ext>
            </a:extLst>
          </p:cNvPr>
          <p:cNvSpPr txBox="1">
            <a:spLocks/>
          </p:cNvSpPr>
          <p:nvPr/>
        </p:nvSpPr>
        <p:spPr>
          <a:xfrm>
            <a:off x="291867" y="3261928"/>
            <a:ext cx="7280785" cy="353171"/>
          </a:xfrm>
          <a:prstGeom prst="rect">
            <a:avLst/>
          </a:prstGeom>
        </p:spPr>
        <p:txBody>
          <a:bodyPr anchor="ctr"/>
          <a:lstStyle>
            <a:lvl1pPr algn="l" rtl="0" eaLnBrk="1" fontAlgn="base" hangingPunct="1">
              <a:lnSpc>
                <a:spcPct val="90000"/>
              </a:lnSpc>
              <a:spcBef>
                <a:spcPct val="0"/>
              </a:spcBef>
              <a:spcAft>
                <a:spcPct val="0"/>
              </a:spcAft>
              <a:defRPr lang="it-IT" sz="3000" b="1" kern="1200" dirty="0">
                <a:solidFill>
                  <a:schemeClr val="tx1"/>
                </a:solidFill>
                <a:latin typeface="Montserrat" panose="00000500000000000000"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2pPr>
            <a:lvl3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3pPr>
            <a:lvl4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4pPr>
            <a:lvl5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5pPr>
            <a:lvl6pPr marL="4572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6pPr>
            <a:lvl7pPr marL="9144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7pPr>
            <a:lvl8pPr marL="13716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8pPr>
            <a:lvl9pPr marL="18288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9pPr>
          </a:lstStyle>
          <a:p>
            <a:pPr>
              <a:lnSpc>
                <a:spcPct val="115000"/>
              </a:lnSpc>
              <a:spcBef>
                <a:spcPts val="2400"/>
              </a:spcBef>
            </a:pPr>
            <a:r>
              <a:rPr lang="en-IN" sz="2400" kern="0" dirty="0">
                <a:solidFill>
                  <a:srgbClr val="365F91"/>
                </a:solidFill>
                <a:latin typeface="+mj-lt"/>
                <a:ea typeface="MS Gothic" panose="020B0609070205080204" pitchFamily="49" charset="-128"/>
                <a:cs typeface="Times New Roman" panose="02020603050405020304" pitchFamily="18" charset="0"/>
              </a:rPr>
              <a:t>Prerequisites:</a:t>
            </a:r>
          </a:p>
        </p:txBody>
      </p:sp>
    </p:spTree>
    <p:extLst>
      <p:ext uri="{BB962C8B-B14F-4D97-AF65-F5344CB8AC3E}">
        <p14:creationId xmlns:p14="http://schemas.microsoft.com/office/powerpoint/2010/main" val="2631507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1A2F-DC6A-2362-B6C1-0D8E9D9A3785}"/>
              </a:ext>
            </a:extLst>
          </p:cNvPr>
          <p:cNvSpPr>
            <a:spLocks noGrp="1"/>
          </p:cNvSpPr>
          <p:nvPr>
            <p:ph type="title"/>
          </p:nvPr>
        </p:nvSpPr>
        <p:spPr>
          <a:xfrm>
            <a:off x="309623" y="1193546"/>
            <a:ext cx="7280785" cy="353171"/>
          </a:xfrm>
        </p:spPr>
        <p:txBody>
          <a:bodyPr/>
          <a:lstStyle/>
          <a:p>
            <a:pPr>
              <a:lnSpc>
                <a:spcPct val="115000"/>
              </a:lnSpc>
              <a:spcBef>
                <a:spcPts val="2400"/>
              </a:spcBef>
            </a:pPr>
            <a:r>
              <a:rPr lang="en-IN" sz="2800" kern="0" dirty="0">
                <a:solidFill>
                  <a:srgbClr val="365F91"/>
                </a:solidFill>
                <a:latin typeface="+mj-lt"/>
                <a:ea typeface="MS Gothic" panose="020B0609070205080204" pitchFamily="49" charset="-128"/>
                <a:cs typeface="Times New Roman" panose="02020603050405020304" pitchFamily="18" charset="0"/>
              </a:rPr>
              <a:t>Project Structure:</a:t>
            </a:r>
          </a:p>
        </p:txBody>
      </p:sp>
      <p:sp>
        <p:nvSpPr>
          <p:cNvPr id="4" name="TextBox 3">
            <a:extLst>
              <a:ext uri="{FF2B5EF4-FFF2-40B4-BE49-F238E27FC236}">
                <a16:creationId xmlns:a16="http://schemas.microsoft.com/office/drawing/2014/main" id="{B5D5C994-4B63-1110-A7AF-EB88D8D457CE}"/>
              </a:ext>
            </a:extLst>
          </p:cNvPr>
          <p:cNvSpPr txBox="1"/>
          <p:nvPr/>
        </p:nvSpPr>
        <p:spPr>
          <a:xfrm>
            <a:off x="309623" y="1761277"/>
            <a:ext cx="11684109" cy="4767074"/>
          </a:xfrm>
          <a:prstGeom prst="rect">
            <a:avLst/>
          </a:prstGeom>
          <a:noFill/>
        </p:spPr>
        <p:txBody>
          <a:bodyPr wrap="square">
            <a:spAutoFit/>
          </a:bodyPr>
          <a:lstStyle/>
          <a:p>
            <a:pPr marL="0" marR="0">
              <a:lnSpc>
                <a:spcPct val="107000"/>
              </a:lnSpc>
              <a:spcBef>
                <a:spcPts val="0"/>
              </a:spcBef>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multilingual-translation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IN" sz="1800" kern="100" dirty="0">
                <a:effectLst/>
                <a:latin typeface="Arial" panose="020B0604020202020204" pitchFamily="34" charset="0"/>
                <a:ea typeface="Aptos" panose="020B0004020202020204" pitchFamily="34" charset="0"/>
                <a:cs typeface="Times New Roman" panose="02020603050405020304" pitchFamily="18" charset="0"/>
              </a:rPr>
              <a:t>├</a:t>
            </a:r>
            <a:r>
              <a:rPr lang="en-IN" sz="1800" kern="100" dirty="0">
                <a:effectLst/>
                <a:latin typeface="Aptos" panose="020B0004020202020204" pitchFamily="34" charset="0"/>
                <a:ea typeface="Aptos" panose="020B0004020202020204" pitchFamily="34" charset="0"/>
                <a:cs typeface="Aptos" panose="020B0004020202020204" pitchFamily="34" charset="0"/>
              </a:rPr>
              <a: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app.py                   	# Main Flask application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IN" sz="1800" kern="100" dirty="0">
                <a:effectLst/>
                <a:latin typeface="Arial" panose="020B0604020202020204" pitchFamily="34" charset="0"/>
                <a:ea typeface="Aptos" panose="020B0004020202020204" pitchFamily="34" charset="0"/>
                <a:cs typeface="Times New Roman" panose="02020603050405020304" pitchFamily="18" charset="0"/>
              </a:rPr>
              <a:t>├</a:t>
            </a:r>
            <a:r>
              <a:rPr lang="en-IN" sz="1800" kern="100" dirty="0">
                <a:effectLst/>
                <a:latin typeface="Aptos" panose="020B0004020202020204" pitchFamily="34" charset="0"/>
                <a:ea typeface="Aptos" panose="020B0004020202020204" pitchFamily="34" charset="0"/>
                <a:cs typeface="Aptos" panose="020B0004020202020204" pitchFamily="34" charset="0"/>
              </a:rPr>
              <a: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static/                  	# Static assets (e.g., images, CSS, JS files)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 styles.css           	# Custom styles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IN" sz="1800" kern="100" dirty="0">
                <a:effectLst/>
                <a:latin typeface="Arial" panose="020B0604020202020204" pitchFamily="34" charset="0"/>
                <a:ea typeface="Aptos" panose="020B0004020202020204" pitchFamily="34" charset="0"/>
                <a:cs typeface="Times New Roman" panose="02020603050405020304" pitchFamily="18" charset="0"/>
              </a:rPr>
              <a:t>├</a:t>
            </a:r>
            <a:r>
              <a:rPr lang="en-IN" sz="1800" kern="100" dirty="0">
                <a:effectLst/>
                <a:latin typeface="Aptos" panose="020B0004020202020204" pitchFamily="34" charset="0"/>
                <a:ea typeface="Aptos" panose="020B0004020202020204" pitchFamily="34" charset="0"/>
                <a:cs typeface="Aptos" panose="020B0004020202020204" pitchFamily="34" charset="0"/>
              </a:rPr>
              <a: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templates/              	# HTML templates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 index.html           	# Main frontend page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IN" sz="1800" kern="100" dirty="0">
                <a:effectLst/>
                <a:latin typeface="Arial" panose="020B0604020202020204" pitchFamily="34" charset="0"/>
                <a:ea typeface="Aptos" panose="020B0004020202020204" pitchFamily="34" charset="0"/>
                <a:cs typeface="Times New Roman" panose="02020603050405020304" pitchFamily="18" charset="0"/>
              </a:rPr>
              <a:t>├</a:t>
            </a:r>
            <a:r>
              <a:rPr lang="en-IN" sz="1800" kern="100" dirty="0">
                <a:effectLst/>
                <a:latin typeface="Aptos" panose="020B0004020202020204" pitchFamily="34" charset="0"/>
                <a:ea typeface="Aptos" panose="020B0004020202020204" pitchFamily="34" charset="0"/>
                <a:cs typeface="Aptos" panose="020B0004020202020204" pitchFamily="34" charset="0"/>
              </a:rPr>
              <a: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data/                    	# Folder for language data and configurations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 languages.json   # JSON file containing language codes and names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IN" sz="1800" kern="100" dirty="0">
                <a:effectLst/>
                <a:latin typeface="Arial" panose="020B0604020202020204" pitchFamily="34" charset="0"/>
                <a:ea typeface="Aptos" panose="020B0004020202020204" pitchFamily="34" charset="0"/>
                <a:cs typeface="Times New Roman" panose="02020603050405020304" pitchFamily="18" charset="0"/>
              </a:rPr>
              <a:t>├</a:t>
            </a:r>
            <a:r>
              <a:rPr lang="en-IN" sz="1800" kern="100" dirty="0">
                <a:effectLst/>
                <a:latin typeface="Aptos" panose="020B0004020202020204" pitchFamily="34" charset="0"/>
                <a:ea typeface="Aptos" panose="020B0004020202020204" pitchFamily="34" charset="0"/>
                <a:cs typeface="Aptos" panose="020B0004020202020204" pitchFamily="34" charset="0"/>
              </a:rPr>
              <a: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src/                    	#folder for python files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 translator.py      	#contains all the python functions used in backend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IN" sz="1800" kern="100" dirty="0">
                <a:effectLst/>
                <a:latin typeface="Arial" panose="020B0604020202020204" pitchFamily="34" charset="0"/>
                <a:ea typeface="Aptos" panose="020B0004020202020204" pitchFamily="34" charset="0"/>
                <a:cs typeface="Times New Roman" panose="02020603050405020304" pitchFamily="18" charset="0"/>
              </a:rPr>
              <a:t>├</a:t>
            </a:r>
            <a:r>
              <a:rPr lang="en-IN" sz="1800" kern="100" dirty="0">
                <a:effectLst/>
                <a:latin typeface="Aptos" panose="020B0004020202020204" pitchFamily="34" charset="0"/>
                <a:ea typeface="Aptos" panose="020B0004020202020204" pitchFamily="34" charset="0"/>
                <a:cs typeface="Aptos" panose="020B0004020202020204" pitchFamily="34" charset="0"/>
              </a:rPr>
              <a: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requirements.txt	#contains all the names of installed libraries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README.md	# Project documentation (this file)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D120629-5F11-B936-EA9E-8B96BBB63511}"/>
              </a:ext>
            </a:extLst>
          </p:cNvPr>
          <p:cNvPicPr>
            <a:picLocks noChangeAspect="1"/>
          </p:cNvPicPr>
          <p:nvPr/>
        </p:nvPicPr>
        <p:blipFill>
          <a:blip r:embed="rId3"/>
          <a:stretch>
            <a:fillRect/>
          </a:stretch>
        </p:blipFill>
        <p:spPr>
          <a:xfrm>
            <a:off x="8592442" y="1761277"/>
            <a:ext cx="3289935" cy="3436620"/>
          </a:xfrm>
          <a:prstGeom prst="rect">
            <a:avLst/>
          </a:prstGeom>
        </p:spPr>
      </p:pic>
    </p:spTree>
    <p:extLst>
      <p:ext uri="{BB962C8B-B14F-4D97-AF65-F5344CB8AC3E}">
        <p14:creationId xmlns:p14="http://schemas.microsoft.com/office/powerpoint/2010/main" val="3680868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422A57-7869-7EE4-7ABD-A54B9DCF577C}"/>
              </a:ext>
            </a:extLst>
          </p:cNvPr>
          <p:cNvSpPr txBox="1">
            <a:spLocks/>
          </p:cNvSpPr>
          <p:nvPr/>
        </p:nvSpPr>
        <p:spPr>
          <a:xfrm>
            <a:off x="153065" y="946460"/>
            <a:ext cx="7280785" cy="353171"/>
          </a:xfrm>
          <a:prstGeom prst="rect">
            <a:avLst/>
          </a:prstGeom>
        </p:spPr>
        <p:txBody>
          <a:bodyPr anchor="ctr"/>
          <a:lstStyle>
            <a:lvl1pPr algn="l" rtl="0" eaLnBrk="1" fontAlgn="base" hangingPunct="1">
              <a:lnSpc>
                <a:spcPct val="90000"/>
              </a:lnSpc>
              <a:spcBef>
                <a:spcPct val="0"/>
              </a:spcBef>
              <a:spcAft>
                <a:spcPct val="0"/>
              </a:spcAft>
              <a:defRPr lang="it-IT" sz="3000" b="1" kern="1200" dirty="0">
                <a:solidFill>
                  <a:schemeClr val="tx1"/>
                </a:solidFill>
                <a:latin typeface="Montserrat" panose="00000500000000000000"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2pPr>
            <a:lvl3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3pPr>
            <a:lvl4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4pPr>
            <a:lvl5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5pPr>
            <a:lvl6pPr marL="4572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6pPr>
            <a:lvl7pPr marL="9144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7pPr>
            <a:lvl8pPr marL="13716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8pPr>
            <a:lvl9pPr marL="18288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9pPr>
          </a:lstStyle>
          <a:p>
            <a:pPr>
              <a:lnSpc>
                <a:spcPct val="115000"/>
              </a:lnSpc>
              <a:spcBef>
                <a:spcPts val="2400"/>
              </a:spcBef>
            </a:pPr>
            <a:r>
              <a:rPr lang="en-IN" sz="2400" kern="0" dirty="0">
                <a:solidFill>
                  <a:srgbClr val="365F91"/>
                </a:solidFill>
                <a:latin typeface="+mj-lt"/>
                <a:ea typeface="MS Gothic" panose="020B0609070205080204" pitchFamily="49" charset="-128"/>
                <a:cs typeface="Times New Roman" panose="02020603050405020304" pitchFamily="18" charset="0"/>
              </a:rPr>
              <a:t>UI for the Text Translation</a:t>
            </a:r>
          </a:p>
        </p:txBody>
      </p:sp>
      <p:pic>
        <p:nvPicPr>
          <p:cNvPr id="15" name="Picture 14" descr="A screenshot of a computer&#10;&#10;Description automatically generated">
            <a:extLst>
              <a:ext uri="{FF2B5EF4-FFF2-40B4-BE49-F238E27FC236}">
                <a16:creationId xmlns:a16="http://schemas.microsoft.com/office/drawing/2014/main" id="{FBF24046-C1F3-2DC4-D479-1D4BF2987921}"/>
              </a:ext>
            </a:extLst>
          </p:cNvPr>
          <p:cNvPicPr>
            <a:picLocks noChangeAspect="1"/>
          </p:cNvPicPr>
          <p:nvPr/>
        </p:nvPicPr>
        <p:blipFill>
          <a:blip r:embed="rId3"/>
          <a:srcRect t="14608"/>
          <a:stretch/>
        </p:blipFill>
        <p:spPr>
          <a:xfrm>
            <a:off x="153064" y="1429186"/>
            <a:ext cx="5296391" cy="2421694"/>
          </a:xfrm>
          <a:prstGeom prst="rect">
            <a:avLst/>
          </a:prstGeom>
        </p:spPr>
      </p:pic>
      <p:sp>
        <p:nvSpPr>
          <p:cNvPr id="19" name="TextBox 18">
            <a:extLst>
              <a:ext uri="{FF2B5EF4-FFF2-40B4-BE49-F238E27FC236}">
                <a16:creationId xmlns:a16="http://schemas.microsoft.com/office/drawing/2014/main" id="{A2C12CCC-1740-6581-7CF6-FA80A2E2F3BC}"/>
              </a:ext>
            </a:extLst>
          </p:cNvPr>
          <p:cNvSpPr txBox="1"/>
          <p:nvPr/>
        </p:nvSpPr>
        <p:spPr>
          <a:xfrm>
            <a:off x="5884574" y="1568747"/>
            <a:ext cx="5942935" cy="2149884"/>
          </a:xfrm>
          <a:prstGeom prst="rect">
            <a:avLst/>
          </a:prstGeom>
          <a:noFill/>
        </p:spPr>
        <p:txBody>
          <a:bodyPr wrap="square">
            <a:spAutoFit/>
          </a:bodyPr>
          <a:lstStyle/>
          <a:p>
            <a:pPr marL="342900" marR="0" lvl="0" indent="-342900" algn="just">
              <a:lnSpc>
                <a:spcPct val="107000"/>
              </a:lnSpc>
              <a:spcBef>
                <a:spcPts val="0"/>
              </a:spcBef>
              <a:spcAft>
                <a:spcPts val="0"/>
              </a:spcAft>
              <a:buFont typeface="Symbol" panose="05050102010706020507" pitchFamily="18" charset="2"/>
              <a:buChar char=""/>
            </a:pPr>
            <a:r>
              <a:rPr lang="en-IN" sz="1800" kern="100" dirty="0">
                <a:effectLst/>
                <a:latin typeface="+mj-lt"/>
                <a:ea typeface="Aptos" panose="020B0004020202020204" pitchFamily="34" charset="0"/>
                <a:cs typeface="Times New Roman" panose="02020603050405020304" pitchFamily="18" charset="0"/>
              </a:rPr>
              <a:t>When any text is entered in the input area, the source language is detected automatically, and the Detected Language name is show under the Source language Dropdown.</a:t>
            </a:r>
          </a:p>
          <a:p>
            <a:pPr marL="342900" indent="-342900" algn="just">
              <a:lnSpc>
                <a:spcPct val="107000"/>
              </a:lnSpc>
              <a:spcBef>
                <a:spcPts val="0"/>
              </a:spcBef>
              <a:spcAft>
                <a:spcPts val="0"/>
              </a:spcAft>
              <a:buFont typeface="Symbol" panose="05050102010706020507" pitchFamily="18" charset="2"/>
              <a:buChar char=""/>
            </a:pPr>
            <a:r>
              <a:rPr lang="en-IN" sz="1800" kern="100" dirty="0">
                <a:effectLst/>
                <a:latin typeface="+mj-lt"/>
                <a:ea typeface="Aptos" panose="020B0004020202020204" pitchFamily="34" charset="0"/>
                <a:cs typeface="Times New Roman" panose="02020603050405020304" pitchFamily="18" charset="0"/>
              </a:rPr>
              <a:t>After the text is translated, it is displayed under the Translated Text area.</a:t>
            </a:r>
            <a:endParaRPr lang="en-US" sz="1800" kern="100" dirty="0">
              <a:effectLst/>
              <a:latin typeface="+mj-lt"/>
              <a:ea typeface="Aptos" panose="020B000402020202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endParaRPr lang="en-US" sz="1800" kern="100" dirty="0">
              <a:effectLst/>
              <a:latin typeface="+mj-lt"/>
              <a:ea typeface="Aptos" panose="020B000402020202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CA09442D-E39D-21EC-A06D-8DE9D820ACCD}"/>
              </a:ext>
            </a:extLst>
          </p:cNvPr>
          <p:cNvSpPr txBox="1">
            <a:spLocks/>
          </p:cNvSpPr>
          <p:nvPr/>
        </p:nvSpPr>
        <p:spPr>
          <a:xfrm>
            <a:off x="153064" y="3983129"/>
            <a:ext cx="7280785" cy="353171"/>
          </a:xfrm>
          <a:prstGeom prst="rect">
            <a:avLst/>
          </a:prstGeom>
        </p:spPr>
        <p:txBody>
          <a:bodyPr anchor="ctr"/>
          <a:lstStyle>
            <a:lvl1pPr algn="l" rtl="0" eaLnBrk="1" fontAlgn="base" hangingPunct="1">
              <a:lnSpc>
                <a:spcPct val="90000"/>
              </a:lnSpc>
              <a:spcBef>
                <a:spcPct val="0"/>
              </a:spcBef>
              <a:spcAft>
                <a:spcPct val="0"/>
              </a:spcAft>
              <a:defRPr lang="it-IT" sz="3000" b="1" kern="1200" dirty="0">
                <a:solidFill>
                  <a:schemeClr val="tx1"/>
                </a:solidFill>
                <a:latin typeface="Montserrat" panose="00000500000000000000"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2pPr>
            <a:lvl3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3pPr>
            <a:lvl4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4pPr>
            <a:lvl5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5pPr>
            <a:lvl6pPr marL="4572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6pPr>
            <a:lvl7pPr marL="9144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7pPr>
            <a:lvl8pPr marL="13716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8pPr>
            <a:lvl9pPr marL="18288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9pPr>
          </a:lstStyle>
          <a:p>
            <a:pPr>
              <a:lnSpc>
                <a:spcPct val="115000"/>
              </a:lnSpc>
              <a:spcBef>
                <a:spcPts val="2400"/>
              </a:spcBef>
            </a:pPr>
            <a:r>
              <a:rPr lang="en-IN" sz="2400" kern="0" dirty="0">
                <a:solidFill>
                  <a:srgbClr val="365F91"/>
                </a:solidFill>
                <a:latin typeface="+mj-lt"/>
                <a:ea typeface="MS Gothic" panose="020B0609070205080204" pitchFamily="49" charset="-128"/>
                <a:cs typeface="Times New Roman" panose="02020603050405020304" pitchFamily="18" charset="0"/>
              </a:rPr>
              <a:t>UI for the Document Translation</a:t>
            </a:r>
          </a:p>
        </p:txBody>
      </p:sp>
      <p:pic>
        <p:nvPicPr>
          <p:cNvPr id="4" name="Picture 3" descr="A screenshot of a computer&#10;&#10;Description automatically generated">
            <a:extLst>
              <a:ext uri="{FF2B5EF4-FFF2-40B4-BE49-F238E27FC236}">
                <a16:creationId xmlns:a16="http://schemas.microsoft.com/office/drawing/2014/main" id="{42E6FA9F-C456-CC4F-DA74-101AA5BBE633}"/>
              </a:ext>
            </a:extLst>
          </p:cNvPr>
          <p:cNvPicPr>
            <a:picLocks noChangeAspect="1"/>
          </p:cNvPicPr>
          <p:nvPr/>
        </p:nvPicPr>
        <p:blipFill>
          <a:blip r:embed="rId4"/>
          <a:srcRect t="14609" b="8160"/>
          <a:stretch/>
        </p:blipFill>
        <p:spPr>
          <a:xfrm>
            <a:off x="153065" y="4468549"/>
            <a:ext cx="5296390" cy="2190257"/>
          </a:xfrm>
          <a:prstGeom prst="rect">
            <a:avLst/>
          </a:prstGeom>
        </p:spPr>
      </p:pic>
      <p:sp>
        <p:nvSpPr>
          <p:cNvPr id="5" name="TextBox 4">
            <a:extLst>
              <a:ext uri="{FF2B5EF4-FFF2-40B4-BE49-F238E27FC236}">
                <a16:creationId xmlns:a16="http://schemas.microsoft.com/office/drawing/2014/main" id="{36D1B05C-D4B3-006B-03E5-38D70091984B}"/>
              </a:ext>
            </a:extLst>
          </p:cNvPr>
          <p:cNvSpPr txBox="1"/>
          <p:nvPr/>
        </p:nvSpPr>
        <p:spPr>
          <a:xfrm>
            <a:off x="5884573" y="4600798"/>
            <a:ext cx="5942935" cy="971292"/>
          </a:xfrm>
          <a:prstGeom prst="rect">
            <a:avLst/>
          </a:prstGeom>
          <a:noFill/>
        </p:spPr>
        <p:txBody>
          <a:bodyPr wrap="square">
            <a:spAutoFit/>
          </a:bodyPr>
          <a:lstStyle/>
          <a:p>
            <a:pPr marL="342900" marR="0" lvl="0" indent="-342900">
              <a:lnSpc>
                <a:spcPct val="107000"/>
              </a:lnSpc>
              <a:spcBef>
                <a:spcPts val="0"/>
              </a:spcBef>
              <a:spcAft>
                <a:spcPts val="800"/>
              </a:spcAft>
              <a:buFont typeface="Symbol" panose="05050102010706020507" pitchFamily="18" charset="2"/>
              <a:buChar char=""/>
            </a:pPr>
            <a:r>
              <a:rPr lang="en-IN" sz="1800" kern="100" dirty="0">
                <a:effectLst/>
                <a:latin typeface="+mj-lt"/>
                <a:ea typeface="Aptos" panose="020B0004020202020204" pitchFamily="34" charset="0"/>
                <a:cs typeface="Times New Roman" panose="02020603050405020304" pitchFamily="18" charset="0"/>
              </a:rPr>
              <a:t>When a document is uploaded and translated, it displays a link, which when clicked, downloads the translated document.</a:t>
            </a:r>
            <a:endParaRPr lang="en-US" sz="1800" kern="100" dirty="0">
              <a:effectLs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405192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A7A77-5593-DDE2-3283-E6DF282CE8A2}"/>
              </a:ext>
            </a:extLst>
          </p:cNvPr>
          <p:cNvSpPr txBox="1">
            <a:spLocks/>
          </p:cNvSpPr>
          <p:nvPr/>
        </p:nvSpPr>
        <p:spPr>
          <a:xfrm>
            <a:off x="199502" y="952177"/>
            <a:ext cx="7280785" cy="353171"/>
          </a:xfrm>
          <a:prstGeom prst="rect">
            <a:avLst/>
          </a:prstGeom>
        </p:spPr>
        <p:txBody>
          <a:bodyPr anchor="ctr"/>
          <a:lstStyle>
            <a:lvl1pPr algn="l" rtl="0" eaLnBrk="1" fontAlgn="base" hangingPunct="1">
              <a:lnSpc>
                <a:spcPct val="90000"/>
              </a:lnSpc>
              <a:spcBef>
                <a:spcPct val="0"/>
              </a:spcBef>
              <a:spcAft>
                <a:spcPct val="0"/>
              </a:spcAft>
              <a:defRPr lang="it-IT" sz="3000" b="1" kern="1200" dirty="0">
                <a:solidFill>
                  <a:schemeClr val="tx1"/>
                </a:solidFill>
                <a:latin typeface="Montserrat" panose="00000500000000000000"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2pPr>
            <a:lvl3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3pPr>
            <a:lvl4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4pPr>
            <a:lvl5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5pPr>
            <a:lvl6pPr marL="4572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6pPr>
            <a:lvl7pPr marL="9144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7pPr>
            <a:lvl8pPr marL="13716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8pPr>
            <a:lvl9pPr marL="18288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9pPr>
          </a:lstStyle>
          <a:p>
            <a:pPr>
              <a:lnSpc>
                <a:spcPct val="115000"/>
              </a:lnSpc>
              <a:spcBef>
                <a:spcPts val="2400"/>
              </a:spcBef>
            </a:pPr>
            <a:r>
              <a:rPr lang="en-IN" sz="2400" kern="0" dirty="0">
                <a:solidFill>
                  <a:srgbClr val="365F91"/>
                </a:solidFill>
                <a:latin typeface="+mj-lt"/>
                <a:ea typeface="MS Gothic" panose="020B0609070205080204" pitchFamily="49" charset="-128"/>
                <a:cs typeface="Times New Roman" panose="02020603050405020304" pitchFamily="18" charset="0"/>
              </a:rPr>
              <a:t>Upcoming Enhancements:</a:t>
            </a:r>
          </a:p>
        </p:txBody>
      </p:sp>
      <p:sp>
        <p:nvSpPr>
          <p:cNvPr id="8" name="TextBox 7">
            <a:extLst>
              <a:ext uri="{FF2B5EF4-FFF2-40B4-BE49-F238E27FC236}">
                <a16:creationId xmlns:a16="http://schemas.microsoft.com/office/drawing/2014/main" id="{14CF30D6-9C62-9440-CE35-3931EC30F86D}"/>
              </a:ext>
            </a:extLst>
          </p:cNvPr>
          <p:cNvSpPr txBox="1"/>
          <p:nvPr/>
        </p:nvSpPr>
        <p:spPr>
          <a:xfrm>
            <a:off x="199501" y="1460355"/>
            <a:ext cx="5896498" cy="1557158"/>
          </a:xfrm>
          <a:prstGeom prst="rect">
            <a:avLst/>
          </a:prstGeom>
          <a:noFill/>
        </p:spPr>
        <p:txBody>
          <a:bodyPr wrap="square">
            <a:spAutoFit/>
          </a:bodyPr>
          <a:lstStyle/>
          <a:p>
            <a:pPr marL="342900" indent="-342900" algn="just">
              <a:lnSpc>
                <a:spcPct val="107000"/>
              </a:lnSpc>
              <a:spcBef>
                <a:spcPts val="0"/>
              </a:spcBef>
              <a:spcAft>
                <a:spcPts val="0"/>
              </a:spcAft>
              <a:buFont typeface="Symbol" panose="05050102010706020507" pitchFamily="18" charset="2"/>
              <a:buChar char=""/>
            </a:pPr>
            <a:r>
              <a:rPr lang="en-US" kern="100" dirty="0">
                <a:latin typeface="+mj-lt"/>
                <a:ea typeface="Aptos" panose="020B0004020202020204" pitchFamily="34" charset="0"/>
                <a:cs typeface="Times New Roman" panose="02020603050405020304" pitchFamily="18" charset="0"/>
              </a:rPr>
              <a:t>Image text translation</a:t>
            </a:r>
            <a:endParaRPr lang="en-US" sz="1800" kern="100" dirty="0">
              <a:effectLst/>
              <a:latin typeface="+mj-lt"/>
              <a:ea typeface="Aptos" panose="020B0004020202020204" pitchFamily="34" charset="0"/>
              <a:cs typeface="Times New Roman" panose="02020603050405020304" pitchFamily="18" charset="0"/>
            </a:endParaRPr>
          </a:p>
          <a:p>
            <a:pPr marL="342900" indent="-342900" algn="just">
              <a:lnSpc>
                <a:spcPct val="107000"/>
              </a:lnSpc>
              <a:spcBef>
                <a:spcPts val="0"/>
              </a:spcBef>
              <a:spcAft>
                <a:spcPts val="0"/>
              </a:spcAft>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PDF translation implementation</a:t>
            </a:r>
          </a:p>
          <a:p>
            <a:pPr marL="342900" indent="-342900" algn="just">
              <a:lnSpc>
                <a:spcPct val="107000"/>
              </a:lnSpc>
              <a:spcBef>
                <a:spcPts val="0"/>
              </a:spcBef>
              <a:spcAft>
                <a:spcPts val="0"/>
              </a:spcAft>
              <a:buFont typeface="Symbol" panose="05050102010706020507" pitchFamily="18" charset="2"/>
              <a:buChar char=""/>
            </a:pPr>
            <a:r>
              <a:rPr lang="en-US" kern="100" dirty="0">
                <a:latin typeface="+mj-lt"/>
                <a:ea typeface="Aptos" panose="020B0004020202020204" pitchFamily="34" charset="0"/>
                <a:cs typeface="Times New Roman" panose="02020603050405020304" pitchFamily="18" charset="0"/>
              </a:rPr>
              <a:t>PDF formatting</a:t>
            </a:r>
            <a:endParaRPr lang="en-US" sz="1800" kern="100" dirty="0">
              <a:effectLst/>
              <a:latin typeface="+mj-lt"/>
              <a:ea typeface="Aptos" panose="020B0004020202020204" pitchFamily="34" charset="0"/>
              <a:cs typeface="Times New Roman" panose="02020603050405020304" pitchFamily="18" charset="0"/>
            </a:endParaRPr>
          </a:p>
          <a:p>
            <a:pPr marL="342900" indent="-342900" algn="just">
              <a:lnSpc>
                <a:spcPct val="107000"/>
              </a:lnSpc>
              <a:spcBef>
                <a:spcPts val="0"/>
              </a:spcBef>
              <a:spcAft>
                <a:spcPts val="0"/>
              </a:spcAft>
              <a:buFont typeface="Symbol" panose="05050102010706020507" pitchFamily="18" charset="2"/>
              <a:buChar char=""/>
            </a:pPr>
            <a:endParaRPr lang="en-US" sz="1800" kern="100" dirty="0">
              <a:effectLst/>
              <a:latin typeface="+mj-lt"/>
              <a:ea typeface="Aptos" panose="020B000402020202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endParaRPr lang="en-US" sz="1800" kern="100" dirty="0">
              <a:effectLst/>
              <a:latin typeface="+mj-lt"/>
              <a:ea typeface="Aptos" panose="020B000402020202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0984F932-8219-CD5A-9C39-B2B84A9F9599}"/>
              </a:ext>
            </a:extLst>
          </p:cNvPr>
          <p:cNvSpPr txBox="1">
            <a:spLocks/>
          </p:cNvSpPr>
          <p:nvPr/>
        </p:nvSpPr>
        <p:spPr>
          <a:xfrm>
            <a:off x="199501" y="4551016"/>
            <a:ext cx="7280785" cy="353171"/>
          </a:xfrm>
          <a:prstGeom prst="rect">
            <a:avLst/>
          </a:prstGeom>
        </p:spPr>
        <p:txBody>
          <a:bodyPr anchor="ctr"/>
          <a:lstStyle>
            <a:lvl1pPr algn="l" rtl="0" eaLnBrk="1" fontAlgn="base" hangingPunct="1">
              <a:lnSpc>
                <a:spcPct val="90000"/>
              </a:lnSpc>
              <a:spcBef>
                <a:spcPct val="0"/>
              </a:spcBef>
              <a:spcAft>
                <a:spcPct val="0"/>
              </a:spcAft>
              <a:defRPr lang="it-IT" sz="3000" b="1" kern="1200" dirty="0">
                <a:solidFill>
                  <a:schemeClr val="tx1"/>
                </a:solidFill>
                <a:latin typeface="Montserrat" panose="00000500000000000000"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2pPr>
            <a:lvl3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3pPr>
            <a:lvl4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4pPr>
            <a:lvl5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5pPr>
            <a:lvl6pPr marL="4572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6pPr>
            <a:lvl7pPr marL="9144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7pPr>
            <a:lvl8pPr marL="13716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8pPr>
            <a:lvl9pPr marL="18288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9pPr>
          </a:lstStyle>
          <a:p>
            <a:pPr>
              <a:lnSpc>
                <a:spcPct val="115000"/>
              </a:lnSpc>
              <a:spcBef>
                <a:spcPts val="2400"/>
              </a:spcBef>
            </a:pPr>
            <a:r>
              <a:rPr lang="en-IN" sz="2400" kern="0" dirty="0">
                <a:solidFill>
                  <a:srgbClr val="365F91"/>
                </a:solidFill>
                <a:latin typeface="+mj-lt"/>
                <a:ea typeface="MS Gothic" panose="020B0609070205080204" pitchFamily="49" charset="-128"/>
                <a:cs typeface="Times New Roman" panose="02020603050405020304" pitchFamily="18" charset="0"/>
              </a:rPr>
              <a:t>Conclusion:</a:t>
            </a:r>
          </a:p>
        </p:txBody>
      </p:sp>
      <p:sp>
        <p:nvSpPr>
          <p:cNvPr id="10" name="TextBox 9">
            <a:extLst>
              <a:ext uri="{FF2B5EF4-FFF2-40B4-BE49-F238E27FC236}">
                <a16:creationId xmlns:a16="http://schemas.microsoft.com/office/drawing/2014/main" id="{5059DA9D-2A5A-C520-9E00-FC0B79B36618}"/>
              </a:ext>
            </a:extLst>
          </p:cNvPr>
          <p:cNvSpPr txBox="1"/>
          <p:nvPr/>
        </p:nvSpPr>
        <p:spPr>
          <a:xfrm>
            <a:off x="199501" y="5059194"/>
            <a:ext cx="11392133" cy="1266116"/>
          </a:xfrm>
          <a:prstGeom prst="rect">
            <a:avLst/>
          </a:prstGeom>
          <a:noFill/>
        </p:spPr>
        <p:txBody>
          <a:bodyPr wrap="square">
            <a:spAutoFit/>
          </a:bodyPr>
          <a:lstStyle/>
          <a:p>
            <a:pPr marR="0" lvl="0" algn="just">
              <a:lnSpc>
                <a:spcPct val="107000"/>
              </a:lnSpc>
              <a:spcBef>
                <a:spcPts val="0"/>
              </a:spcBef>
              <a:spcAft>
                <a:spcPts val="0"/>
              </a:spcAft>
            </a:pPr>
            <a:r>
              <a:rPr lang="en-IN" sz="1800" dirty="0">
                <a:effectLst/>
                <a:latin typeface="+mj-lt"/>
                <a:ea typeface="Aptos" panose="020B0004020202020204" pitchFamily="34" charset="0"/>
                <a:cs typeface="Times New Roman" panose="02020603050405020304" pitchFamily="18" charset="0"/>
              </a:rPr>
              <a:t>This multilingual translation tool provides an easy-to-use web interface for translating text and Word documents. It integrates with the Google Translate API and Flask backend, while the front-end is developed with HTML, CSS, and JavaScript for dynamic interaction. This tool can be expanded to support more file formats and improve language detection and translation accuracy</a:t>
            </a:r>
            <a:endParaRPr lang="en-US" sz="1800" kern="100" dirty="0">
              <a:effectLs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96567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75DC-DA66-E7A8-F334-AC305ECC9A00}"/>
              </a:ext>
            </a:extLst>
          </p:cNvPr>
          <p:cNvSpPr txBox="1">
            <a:spLocks/>
          </p:cNvSpPr>
          <p:nvPr/>
        </p:nvSpPr>
        <p:spPr>
          <a:xfrm>
            <a:off x="396039" y="1403014"/>
            <a:ext cx="11576860" cy="353171"/>
          </a:xfrm>
          <a:prstGeom prst="rect">
            <a:avLst/>
          </a:prstGeom>
        </p:spPr>
        <p:txBody>
          <a:bodyPr anchor="ctr"/>
          <a:lstStyle>
            <a:lvl1pPr algn="l" rtl="0" eaLnBrk="1" fontAlgn="base" hangingPunct="1">
              <a:lnSpc>
                <a:spcPct val="90000"/>
              </a:lnSpc>
              <a:spcBef>
                <a:spcPct val="0"/>
              </a:spcBef>
              <a:spcAft>
                <a:spcPct val="0"/>
              </a:spcAft>
              <a:defRPr lang="it-IT" sz="3000" b="1" kern="1200" dirty="0">
                <a:solidFill>
                  <a:schemeClr val="tx1"/>
                </a:solidFill>
                <a:latin typeface="Montserrat" panose="00000500000000000000"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2pPr>
            <a:lvl3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3pPr>
            <a:lvl4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4pPr>
            <a:lvl5pPr algn="l" rtl="0" eaLnBrk="1" fontAlgn="base" hangingPunct="1">
              <a:lnSpc>
                <a:spcPct val="90000"/>
              </a:lnSpc>
              <a:spcBef>
                <a:spcPct val="0"/>
              </a:spcBef>
              <a:spcAft>
                <a:spcPct val="0"/>
              </a:spcAft>
              <a:defRPr sz="4400">
                <a:solidFill>
                  <a:schemeClr val="tx1"/>
                </a:solidFill>
                <a:latin typeface="Montserrat" panose="00000500000000000000" pitchFamily="2" charset="0"/>
              </a:defRPr>
            </a:lvl5pPr>
            <a:lvl6pPr marL="4572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6pPr>
            <a:lvl7pPr marL="9144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7pPr>
            <a:lvl8pPr marL="13716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8pPr>
            <a:lvl9pPr marL="1828800" algn="l" rtl="0" eaLnBrk="1" fontAlgn="base" hangingPunct="1">
              <a:lnSpc>
                <a:spcPct val="90000"/>
              </a:lnSpc>
              <a:spcBef>
                <a:spcPct val="0"/>
              </a:spcBef>
              <a:spcAft>
                <a:spcPct val="0"/>
              </a:spcAft>
              <a:defRPr sz="4400">
                <a:solidFill>
                  <a:schemeClr val="tx1"/>
                </a:solidFill>
                <a:latin typeface="Montserrat" panose="00000500000000000000" pitchFamily="2" charset="0"/>
              </a:defRPr>
            </a:lvl9pPr>
          </a:lstStyle>
          <a:p>
            <a:pPr>
              <a:lnSpc>
                <a:spcPct val="115000"/>
              </a:lnSpc>
              <a:spcBef>
                <a:spcPts val="2400"/>
              </a:spcBef>
            </a:pPr>
            <a:r>
              <a:rPr lang="en-IN" sz="3200" kern="0" dirty="0">
                <a:solidFill>
                  <a:srgbClr val="365F91"/>
                </a:solidFill>
                <a:latin typeface="+mj-lt"/>
                <a:ea typeface="MS Gothic" panose="020B0609070205080204" pitchFamily="49" charset="-128"/>
                <a:cs typeface="Times New Roman" panose="02020603050405020304" pitchFamily="18" charset="0"/>
              </a:rPr>
              <a:t>Thank You!</a:t>
            </a:r>
          </a:p>
        </p:txBody>
      </p:sp>
    </p:spTree>
    <p:extLst>
      <p:ext uri="{BB962C8B-B14F-4D97-AF65-F5344CB8AC3E}">
        <p14:creationId xmlns:p14="http://schemas.microsoft.com/office/powerpoint/2010/main" val="1860215222"/>
      </p:ext>
    </p:extLst>
  </p:cSld>
  <p:clrMapOvr>
    <a:masterClrMapping/>
  </p:clrMapOvr>
</p:sld>
</file>

<file path=ppt/theme/theme1.xml><?xml version="1.0" encoding="utf-8"?>
<a:theme xmlns:a="http://schemas.openxmlformats.org/drawingml/2006/main" name="Structure">
  <a:themeElements>
    <a:clrScheme name="Personnalisé 1">
      <a:dk1>
        <a:srgbClr val="000000"/>
      </a:dk1>
      <a:lt1>
        <a:srgbClr val="FFFFFF"/>
      </a:lt1>
      <a:dk2>
        <a:srgbClr val="626362"/>
      </a:dk2>
      <a:lt2>
        <a:srgbClr val="CBCCCB"/>
      </a:lt2>
      <a:accent1>
        <a:srgbClr val="1D4F91"/>
      </a:accent1>
      <a:accent2>
        <a:srgbClr val="C5E86C"/>
      </a:accent2>
      <a:accent3>
        <a:srgbClr val="4198B5"/>
      </a:accent3>
      <a:accent4>
        <a:srgbClr val="BEC6C3"/>
      </a:accent4>
      <a:accent5>
        <a:srgbClr val="008C95"/>
      </a:accent5>
      <a:accent6>
        <a:srgbClr val="00A3E0"/>
      </a:accent6>
      <a:hlink>
        <a:srgbClr val="2CCCD3"/>
      </a:hlink>
      <a:folHlink>
        <a:srgbClr val="B9D9EB"/>
      </a:folHlink>
    </a:clrScheme>
    <a:fontScheme name="Personalizzato 1">
      <a:majorFont>
        <a:latin typeface="Montserrat"/>
        <a:ea typeface="Roboto"/>
        <a:cs typeface="Roboto"/>
      </a:majorFont>
      <a:minorFont>
        <a:latin typeface="Montserrat"/>
        <a:ea typeface="Roboto"/>
        <a:cs typeface="Robot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model 2024" id="{8773A4A7-7D4F-6B43-9C7B-DF51B685A555}" vid="{85F74A53-7C61-524A-8714-64954CAC435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9210e67-d927-479d-9a11-d08279ccd41c" xsi:nil="true"/>
    <lcf76f155ced4ddcb4097134ff3c332f xmlns="fac31765-1e6a-43e6-b8e7-4825117ab94d">
      <Terms xmlns="http://schemas.microsoft.com/office/infopath/2007/PartnerControls"/>
    </lcf76f155ced4ddcb4097134ff3c332f>
    <SharedWithUsers xmlns="29210e67-d927-479d-9a11-d08279ccd41c">
      <UserInfo>
        <DisplayName>Andrea Pozzi</DisplayName>
        <AccountId>948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1C796BBFC57049A76744DEC57BA77C" ma:contentTypeVersion="14" ma:contentTypeDescription="Create a new document." ma:contentTypeScope="" ma:versionID="64abce7c775207fad19017b8bf5441cd">
  <xsd:schema xmlns:xsd="http://www.w3.org/2001/XMLSchema" xmlns:xs="http://www.w3.org/2001/XMLSchema" xmlns:p="http://schemas.microsoft.com/office/2006/metadata/properties" xmlns:ns2="fac31765-1e6a-43e6-b8e7-4825117ab94d" xmlns:ns3="29210e67-d927-479d-9a11-d08279ccd41c" targetNamespace="http://schemas.microsoft.com/office/2006/metadata/properties" ma:root="true" ma:fieldsID="39a1de9de5700c802cd3b928c27736ac" ns2:_="" ns3:_="">
    <xsd:import namespace="fac31765-1e6a-43e6-b8e7-4825117ab94d"/>
    <xsd:import namespace="29210e67-d927-479d-9a11-d08279ccd4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31765-1e6a-43e6-b8e7-4825117ab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75269196-3c19-4658-8e5b-4d6cc1d35d9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9210e67-d927-479d-9a11-d08279ccd41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d7511001-4a72-4ea7-a3bf-99490c3d318c}" ma:internalName="TaxCatchAll" ma:showField="CatchAllData" ma:web="29210e67-d927-479d-9a11-d08279ccd41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263369-5780-440B-8EEC-57A749B94085}">
  <ds:schemaRefs>
    <ds:schemaRef ds:uri="http://purl.org/dc/elements/1.1/"/>
    <ds:schemaRef ds:uri="http://purl.org/dc/dcmitype/"/>
    <ds:schemaRef ds:uri="http://schemas.openxmlformats.org/package/2006/metadata/core-properties"/>
    <ds:schemaRef ds:uri="http://purl.org/dc/terms/"/>
    <ds:schemaRef ds:uri="http://schemas.microsoft.com/office/2006/documentManagement/types"/>
    <ds:schemaRef ds:uri="29210e67-d927-479d-9a11-d08279ccd41c"/>
    <ds:schemaRef ds:uri="http://www.w3.org/XML/1998/namespace"/>
    <ds:schemaRef ds:uri="http://schemas.microsoft.com/office/infopath/2007/PartnerControls"/>
    <ds:schemaRef ds:uri="fac31765-1e6a-43e6-b8e7-4825117ab94d"/>
    <ds:schemaRef ds:uri="http://schemas.microsoft.com/office/2006/metadata/properties"/>
  </ds:schemaRefs>
</ds:datastoreItem>
</file>

<file path=customXml/itemProps2.xml><?xml version="1.0" encoding="utf-8"?>
<ds:datastoreItem xmlns:ds="http://schemas.openxmlformats.org/officeDocument/2006/customXml" ds:itemID="{65B53DF9-E48B-406F-92D1-7F6F2DB07643}">
  <ds:schemaRefs>
    <ds:schemaRef ds:uri="http://schemas.microsoft.com/sharepoint/v3/contenttype/forms"/>
  </ds:schemaRefs>
</ds:datastoreItem>
</file>

<file path=customXml/itemProps3.xml><?xml version="1.0" encoding="utf-8"?>
<ds:datastoreItem xmlns:ds="http://schemas.openxmlformats.org/officeDocument/2006/customXml" ds:itemID="{49D11001-A928-4C45-9E5A-608246642C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31765-1e6a-43e6-b8e7-4825117ab94d"/>
    <ds:schemaRef ds:uri="29210e67-d927-479d-9a11-d08279ccd4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ffff5c3-bdfa-4a9d-b595-ff68329945ef}" enabled="0" method="" siteId="{9ffff5c3-bdfa-4a9d-b595-ff68329945ef}" removed="1"/>
</clbl:labelList>
</file>

<file path=docProps/app.xml><?xml version="1.0" encoding="utf-8"?>
<Properties xmlns="http://schemas.openxmlformats.org/officeDocument/2006/extended-properties" xmlns:vt="http://schemas.openxmlformats.org/officeDocument/2006/docPropsVTypes">
  <Template>PPT template model 2024</Template>
  <TotalTime>0</TotalTime>
  <Words>572</Words>
  <Application>Microsoft Office PowerPoint</Application>
  <PresentationFormat>Widescreen</PresentationFormat>
  <Paragraphs>48</Paragraphs>
  <Slides>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.PingFang SC Regular</vt:lpstr>
      <vt:lpstr>Aptos</vt:lpstr>
      <vt:lpstr>Arial</vt:lpstr>
      <vt:lpstr>Montserrat</vt:lpstr>
      <vt:lpstr>Montserrat Light</vt:lpstr>
      <vt:lpstr>Montserrat Medium</vt:lpstr>
      <vt:lpstr>Montserrat SemiBold</vt:lpstr>
      <vt:lpstr>Symbol</vt:lpstr>
      <vt:lpstr>Structure</vt:lpstr>
      <vt:lpstr>INDIA – AI HACKATHON</vt:lpstr>
      <vt:lpstr>Use Case Title:</vt:lpstr>
      <vt:lpstr>Overview:</vt:lpstr>
      <vt:lpstr>Project Structure: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Point Template</dc:title>
  <dc:subject/>
  <dc:creator>Jayaprakash Venugopal</dc:creator>
  <cp:keywords/>
  <dc:description/>
  <cp:lastModifiedBy>Sreeja Guntu</cp:lastModifiedBy>
  <cp:revision>51</cp:revision>
  <dcterms:created xsi:type="dcterms:W3CDTF">2024-04-05T08:50:55Z</dcterms:created>
  <dcterms:modified xsi:type="dcterms:W3CDTF">2024-11-29T05:48:16Z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0x010100AA1C796BBFC57049A76744DEC57BA77C</vt:lpwstr>
  </property>
  <property fmtid="{D5CDD505-2E9C-101B-9397-08002B2CF9AE}" pid="3" name="MediaServiceImageTags">
    <vt:lpwstr/>
  </property>
</Properties>
</file>